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57" r:id="rId3"/>
    <p:sldId id="258" r:id="rId4"/>
    <p:sldId id="260" r:id="rId5"/>
    <p:sldId id="259"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9" r:id="rId24"/>
    <p:sldId id="280" r:id="rId25"/>
    <p:sldId id="281" r:id="rId26"/>
    <p:sldId id="282" r:id="rId27"/>
    <p:sldId id="283" r:id="rId28"/>
    <p:sldId id="284" r:id="rId29"/>
    <p:sldId id="285" r:id="rId30"/>
    <p:sldId id="286" r:id="rId31"/>
    <p:sldId id="287" r:id="rId32"/>
    <p:sldId id="288" r:id="rId33"/>
    <p:sldId id="295" r:id="rId34"/>
    <p:sldId id="289" r:id="rId35"/>
    <p:sldId id="290" r:id="rId36"/>
    <p:sldId id="291" r:id="rId37"/>
    <p:sldId id="292" r:id="rId38"/>
    <p:sldId id="293" r:id="rId39"/>
    <p:sldId id="294" r:id="rId40"/>
    <p:sldId id="296" r:id="rId41"/>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cardo" initials="R" lastIdx="1" clrIdx="0">
    <p:extLst>
      <p:ext uri="{19B8F6BF-5375-455C-9EA6-DF929625EA0E}">
        <p15:presenceInfo xmlns:p15="http://schemas.microsoft.com/office/powerpoint/2012/main" userId="881d37c0e8173c2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p:cViewPr varScale="1">
        <p:scale>
          <a:sx n="73" d="100"/>
          <a:sy n="73" d="100"/>
        </p:scale>
        <p:origin x="106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6-13T01:05:19.414" idx="1">
    <p:pos x="11827" y="5433"/>
    <p:text>Para completar la parte web poner una imagen con una captura de la web y con el circulo como en la idea del video ir viendo todas las partes de la página, para pasar de la web al escritprio se ahra la animacion de deslizar hacia arriba o deslizar todo hacia un lateral eso ya depende de como quede mejor</p:text>
    <p:extLst>
      <p:ext uri="{C676402C-5697-4E1C-873F-D02D1690AC5C}">
        <p15:threadingInfo xmlns:p15="http://schemas.microsoft.com/office/powerpoint/2012/main" timeZoneBias="-120"/>
      </p:ext>
    </p:extLst>
  </p:cm>
</p:cmLst>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F5DE35-28BE-46F6-940C-BACE769C03C9}" type="datetimeFigureOut">
              <a:rPr lang="es-ES" smtClean="0"/>
              <a:t>16/06/2025</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E8F246-A96F-420A-88AC-A1FD2FA9BFE6}" type="slidenum">
              <a:rPr lang="es-ES" smtClean="0"/>
              <a:t>‹Nº›</a:t>
            </a:fld>
            <a:endParaRPr lang="es-ES"/>
          </a:p>
        </p:txBody>
      </p:sp>
    </p:spTree>
    <p:extLst>
      <p:ext uri="{BB962C8B-B14F-4D97-AF65-F5344CB8AC3E}">
        <p14:creationId xmlns:p14="http://schemas.microsoft.com/office/powerpoint/2010/main" val="3392778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12</a:t>
            </a:fld>
            <a:endParaRPr lang="es-ES"/>
          </a:p>
        </p:txBody>
      </p:sp>
    </p:spTree>
    <p:extLst>
      <p:ext uri="{BB962C8B-B14F-4D97-AF65-F5344CB8AC3E}">
        <p14:creationId xmlns:p14="http://schemas.microsoft.com/office/powerpoint/2010/main" val="13539564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21</a:t>
            </a:fld>
            <a:endParaRPr lang="es-ES"/>
          </a:p>
        </p:txBody>
      </p:sp>
    </p:spTree>
    <p:extLst>
      <p:ext uri="{BB962C8B-B14F-4D97-AF65-F5344CB8AC3E}">
        <p14:creationId xmlns:p14="http://schemas.microsoft.com/office/powerpoint/2010/main" val="21630398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22</a:t>
            </a:fld>
            <a:endParaRPr lang="es-ES"/>
          </a:p>
        </p:txBody>
      </p:sp>
    </p:spTree>
    <p:extLst>
      <p:ext uri="{BB962C8B-B14F-4D97-AF65-F5344CB8AC3E}">
        <p14:creationId xmlns:p14="http://schemas.microsoft.com/office/powerpoint/2010/main" val="16432972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23</a:t>
            </a:fld>
            <a:endParaRPr lang="es-ES"/>
          </a:p>
        </p:txBody>
      </p:sp>
    </p:spTree>
    <p:extLst>
      <p:ext uri="{BB962C8B-B14F-4D97-AF65-F5344CB8AC3E}">
        <p14:creationId xmlns:p14="http://schemas.microsoft.com/office/powerpoint/2010/main" val="30105341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24</a:t>
            </a:fld>
            <a:endParaRPr lang="es-ES"/>
          </a:p>
        </p:txBody>
      </p:sp>
    </p:spTree>
    <p:extLst>
      <p:ext uri="{BB962C8B-B14F-4D97-AF65-F5344CB8AC3E}">
        <p14:creationId xmlns:p14="http://schemas.microsoft.com/office/powerpoint/2010/main" val="754379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25</a:t>
            </a:fld>
            <a:endParaRPr lang="es-ES"/>
          </a:p>
        </p:txBody>
      </p:sp>
    </p:spTree>
    <p:extLst>
      <p:ext uri="{BB962C8B-B14F-4D97-AF65-F5344CB8AC3E}">
        <p14:creationId xmlns:p14="http://schemas.microsoft.com/office/powerpoint/2010/main" val="29744275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26</a:t>
            </a:fld>
            <a:endParaRPr lang="es-ES"/>
          </a:p>
        </p:txBody>
      </p:sp>
    </p:spTree>
    <p:extLst>
      <p:ext uri="{BB962C8B-B14F-4D97-AF65-F5344CB8AC3E}">
        <p14:creationId xmlns:p14="http://schemas.microsoft.com/office/powerpoint/2010/main" val="4876008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27</a:t>
            </a:fld>
            <a:endParaRPr lang="es-ES"/>
          </a:p>
        </p:txBody>
      </p:sp>
    </p:spTree>
    <p:extLst>
      <p:ext uri="{BB962C8B-B14F-4D97-AF65-F5344CB8AC3E}">
        <p14:creationId xmlns:p14="http://schemas.microsoft.com/office/powerpoint/2010/main" val="31661178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28</a:t>
            </a:fld>
            <a:endParaRPr lang="es-ES"/>
          </a:p>
        </p:txBody>
      </p:sp>
    </p:spTree>
    <p:extLst>
      <p:ext uri="{BB962C8B-B14F-4D97-AF65-F5344CB8AC3E}">
        <p14:creationId xmlns:p14="http://schemas.microsoft.com/office/powerpoint/2010/main" val="36269392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29</a:t>
            </a:fld>
            <a:endParaRPr lang="es-ES"/>
          </a:p>
        </p:txBody>
      </p:sp>
    </p:spTree>
    <p:extLst>
      <p:ext uri="{BB962C8B-B14F-4D97-AF65-F5344CB8AC3E}">
        <p14:creationId xmlns:p14="http://schemas.microsoft.com/office/powerpoint/2010/main" val="257963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30</a:t>
            </a:fld>
            <a:endParaRPr lang="es-ES"/>
          </a:p>
        </p:txBody>
      </p:sp>
    </p:spTree>
    <p:extLst>
      <p:ext uri="{BB962C8B-B14F-4D97-AF65-F5344CB8AC3E}">
        <p14:creationId xmlns:p14="http://schemas.microsoft.com/office/powerpoint/2010/main" val="746272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13</a:t>
            </a:fld>
            <a:endParaRPr lang="es-ES"/>
          </a:p>
        </p:txBody>
      </p:sp>
    </p:spTree>
    <p:extLst>
      <p:ext uri="{BB962C8B-B14F-4D97-AF65-F5344CB8AC3E}">
        <p14:creationId xmlns:p14="http://schemas.microsoft.com/office/powerpoint/2010/main" val="3419672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31</a:t>
            </a:fld>
            <a:endParaRPr lang="es-ES"/>
          </a:p>
        </p:txBody>
      </p:sp>
    </p:spTree>
    <p:extLst>
      <p:ext uri="{BB962C8B-B14F-4D97-AF65-F5344CB8AC3E}">
        <p14:creationId xmlns:p14="http://schemas.microsoft.com/office/powerpoint/2010/main" val="1368645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32</a:t>
            </a:fld>
            <a:endParaRPr lang="es-ES"/>
          </a:p>
        </p:txBody>
      </p:sp>
    </p:spTree>
    <p:extLst>
      <p:ext uri="{BB962C8B-B14F-4D97-AF65-F5344CB8AC3E}">
        <p14:creationId xmlns:p14="http://schemas.microsoft.com/office/powerpoint/2010/main" val="27063306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33</a:t>
            </a:fld>
            <a:endParaRPr lang="es-ES"/>
          </a:p>
        </p:txBody>
      </p:sp>
    </p:spTree>
    <p:extLst>
      <p:ext uri="{BB962C8B-B14F-4D97-AF65-F5344CB8AC3E}">
        <p14:creationId xmlns:p14="http://schemas.microsoft.com/office/powerpoint/2010/main" val="20755575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34</a:t>
            </a:fld>
            <a:endParaRPr lang="es-ES"/>
          </a:p>
        </p:txBody>
      </p:sp>
    </p:spTree>
    <p:extLst>
      <p:ext uri="{BB962C8B-B14F-4D97-AF65-F5344CB8AC3E}">
        <p14:creationId xmlns:p14="http://schemas.microsoft.com/office/powerpoint/2010/main" val="1823789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35</a:t>
            </a:fld>
            <a:endParaRPr lang="es-ES"/>
          </a:p>
        </p:txBody>
      </p:sp>
    </p:spTree>
    <p:extLst>
      <p:ext uri="{BB962C8B-B14F-4D97-AF65-F5344CB8AC3E}">
        <p14:creationId xmlns:p14="http://schemas.microsoft.com/office/powerpoint/2010/main" val="32175021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36</a:t>
            </a:fld>
            <a:endParaRPr lang="es-ES"/>
          </a:p>
        </p:txBody>
      </p:sp>
    </p:spTree>
    <p:extLst>
      <p:ext uri="{BB962C8B-B14F-4D97-AF65-F5344CB8AC3E}">
        <p14:creationId xmlns:p14="http://schemas.microsoft.com/office/powerpoint/2010/main" val="16853439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37</a:t>
            </a:fld>
            <a:endParaRPr lang="es-ES"/>
          </a:p>
        </p:txBody>
      </p:sp>
    </p:spTree>
    <p:extLst>
      <p:ext uri="{BB962C8B-B14F-4D97-AF65-F5344CB8AC3E}">
        <p14:creationId xmlns:p14="http://schemas.microsoft.com/office/powerpoint/2010/main" val="19438141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38</a:t>
            </a:fld>
            <a:endParaRPr lang="es-ES"/>
          </a:p>
        </p:txBody>
      </p:sp>
    </p:spTree>
    <p:extLst>
      <p:ext uri="{BB962C8B-B14F-4D97-AF65-F5344CB8AC3E}">
        <p14:creationId xmlns:p14="http://schemas.microsoft.com/office/powerpoint/2010/main" val="9335939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39</a:t>
            </a:fld>
            <a:endParaRPr lang="es-ES"/>
          </a:p>
        </p:txBody>
      </p:sp>
    </p:spTree>
    <p:extLst>
      <p:ext uri="{BB962C8B-B14F-4D97-AF65-F5344CB8AC3E}">
        <p14:creationId xmlns:p14="http://schemas.microsoft.com/office/powerpoint/2010/main" val="25746792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40</a:t>
            </a:fld>
            <a:endParaRPr lang="es-ES"/>
          </a:p>
        </p:txBody>
      </p:sp>
    </p:spTree>
    <p:extLst>
      <p:ext uri="{BB962C8B-B14F-4D97-AF65-F5344CB8AC3E}">
        <p14:creationId xmlns:p14="http://schemas.microsoft.com/office/powerpoint/2010/main" val="39294596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14</a:t>
            </a:fld>
            <a:endParaRPr lang="es-ES"/>
          </a:p>
        </p:txBody>
      </p:sp>
    </p:spTree>
    <p:extLst>
      <p:ext uri="{BB962C8B-B14F-4D97-AF65-F5344CB8AC3E}">
        <p14:creationId xmlns:p14="http://schemas.microsoft.com/office/powerpoint/2010/main" val="1117464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15</a:t>
            </a:fld>
            <a:endParaRPr lang="es-ES"/>
          </a:p>
        </p:txBody>
      </p:sp>
    </p:spTree>
    <p:extLst>
      <p:ext uri="{BB962C8B-B14F-4D97-AF65-F5344CB8AC3E}">
        <p14:creationId xmlns:p14="http://schemas.microsoft.com/office/powerpoint/2010/main" val="503534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16</a:t>
            </a:fld>
            <a:endParaRPr lang="es-ES"/>
          </a:p>
        </p:txBody>
      </p:sp>
    </p:spTree>
    <p:extLst>
      <p:ext uri="{BB962C8B-B14F-4D97-AF65-F5344CB8AC3E}">
        <p14:creationId xmlns:p14="http://schemas.microsoft.com/office/powerpoint/2010/main" val="20032687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17</a:t>
            </a:fld>
            <a:endParaRPr lang="es-ES"/>
          </a:p>
        </p:txBody>
      </p:sp>
    </p:spTree>
    <p:extLst>
      <p:ext uri="{BB962C8B-B14F-4D97-AF65-F5344CB8AC3E}">
        <p14:creationId xmlns:p14="http://schemas.microsoft.com/office/powerpoint/2010/main" val="622667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18</a:t>
            </a:fld>
            <a:endParaRPr lang="es-ES"/>
          </a:p>
        </p:txBody>
      </p:sp>
    </p:spTree>
    <p:extLst>
      <p:ext uri="{BB962C8B-B14F-4D97-AF65-F5344CB8AC3E}">
        <p14:creationId xmlns:p14="http://schemas.microsoft.com/office/powerpoint/2010/main" val="11416851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19</a:t>
            </a:fld>
            <a:endParaRPr lang="es-ES"/>
          </a:p>
        </p:txBody>
      </p:sp>
    </p:spTree>
    <p:extLst>
      <p:ext uri="{BB962C8B-B14F-4D97-AF65-F5344CB8AC3E}">
        <p14:creationId xmlns:p14="http://schemas.microsoft.com/office/powerpoint/2010/main" val="28383009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75E8F246-A96F-420A-88AC-A1FD2FA9BFE6}" type="slidenum">
              <a:rPr lang="es-ES" smtClean="0"/>
              <a:t>20</a:t>
            </a:fld>
            <a:endParaRPr lang="es-ES"/>
          </a:p>
        </p:txBody>
      </p:sp>
    </p:spTree>
    <p:extLst>
      <p:ext uri="{BB962C8B-B14F-4D97-AF65-F5344CB8AC3E}">
        <p14:creationId xmlns:p14="http://schemas.microsoft.com/office/powerpoint/2010/main" val="2914077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E79CAF-6CC1-88AC-2EE0-82F7E78335A3}"/>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7814F716-FDDA-CEB7-1C4A-C8E3564750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69D955CB-CF53-D267-9836-B6FB91441B32}"/>
              </a:ext>
            </a:extLst>
          </p:cNvPr>
          <p:cNvSpPr>
            <a:spLocks noGrp="1"/>
          </p:cNvSpPr>
          <p:nvPr>
            <p:ph type="dt" sz="half" idx="10"/>
          </p:nvPr>
        </p:nvSpPr>
        <p:spPr/>
        <p:txBody>
          <a:bodyPr/>
          <a:lstStyle/>
          <a:p>
            <a:fld id="{5EDA3337-8DFD-4829-9FED-E45E2AA0B565}" type="datetimeFigureOut">
              <a:rPr lang="es-ES" smtClean="0"/>
              <a:t>16/06/2025</a:t>
            </a:fld>
            <a:endParaRPr lang="es-ES"/>
          </a:p>
        </p:txBody>
      </p:sp>
      <p:sp>
        <p:nvSpPr>
          <p:cNvPr id="5" name="Marcador de pie de página 4">
            <a:extLst>
              <a:ext uri="{FF2B5EF4-FFF2-40B4-BE49-F238E27FC236}">
                <a16:creationId xmlns:a16="http://schemas.microsoft.com/office/drawing/2014/main" id="{D50DDD6E-BCB7-1363-B1D2-CE1F6AA9AC2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B78A1B7-AC0A-92C9-189E-44B28915222B}"/>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231664851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1787E6-F5C3-5C00-0128-83B83A5E933F}"/>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4B61FC4F-5E5A-9B46-CE5B-C46F30503B1B}"/>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993D0874-FA60-0C00-2F82-3497B090BB09}"/>
              </a:ext>
            </a:extLst>
          </p:cNvPr>
          <p:cNvSpPr>
            <a:spLocks noGrp="1"/>
          </p:cNvSpPr>
          <p:nvPr>
            <p:ph type="dt" sz="half" idx="10"/>
          </p:nvPr>
        </p:nvSpPr>
        <p:spPr/>
        <p:txBody>
          <a:bodyPr/>
          <a:lstStyle/>
          <a:p>
            <a:fld id="{5EDA3337-8DFD-4829-9FED-E45E2AA0B565}" type="datetimeFigureOut">
              <a:rPr lang="es-ES" smtClean="0"/>
              <a:t>16/06/2025</a:t>
            </a:fld>
            <a:endParaRPr lang="es-ES"/>
          </a:p>
        </p:txBody>
      </p:sp>
      <p:sp>
        <p:nvSpPr>
          <p:cNvPr id="5" name="Marcador de pie de página 4">
            <a:extLst>
              <a:ext uri="{FF2B5EF4-FFF2-40B4-BE49-F238E27FC236}">
                <a16:creationId xmlns:a16="http://schemas.microsoft.com/office/drawing/2014/main" id="{943BFBE6-2D70-2E35-1068-1B8820B1E49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BCC1B2C-F131-E07F-CE1B-6E9C25770992}"/>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414483666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75D461D-7A86-BCCC-C21C-FDA5185D37F2}"/>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6081A2A3-B4BB-AA5E-61DC-8908CA0FBB8E}"/>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CD4D3033-A8DE-8D05-D04B-479696FD2AF7}"/>
              </a:ext>
            </a:extLst>
          </p:cNvPr>
          <p:cNvSpPr>
            <a:spLocks noGrp="1"/>
          </p:cNvSpPr>
          <p:nvPr>
            <p:ph type="dt" sz="half" idx="10"/>
          </p:nvPr>
        </p:nvSpPr>
        <p:spPr/>
        <p:txBody>
          <a:bodyPr/>
          <a:lstStyle/>
          <a:p>
            <a:fld id="{5EDA3337-8DFD-4829-9FED-E45E2AA0B565}" type="datetimeFigureOut">
              <a:rPr lang="es-ES" smtClean="0"/>
              <a:t>16/06/2025</a:t>
            </a:fld>
            <a:endParaRPr lang="es-ES"/>
          </a:p>
        </p:txBody>
      </p:sp>
      <p:sp>
        <p:nvSpPr>
          <p:cNvPr id="5" name="Marcador de pie de página 4">
            <a:extLst>
              <a:ext uri="{FF2B5EF4-FFF2-40B4-BE49-F238E27FC236}">
                <a16:creationId xmlns:a16="http://schemas.microsoft.com/office/drawing/2014/main" id="{C9BC1E93-2888-4932-08A4-58394D4B920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C95AF286-FE1C-1331-EA3F-BE67E4317BC7}"/>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164182946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E02B9C-11FC-12B6-5109-FCA341D7D8ED}"/>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728EA74A-3852-EE8D-152B-4D8C0FA9AA8C}"/>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70F2640B-BA92-9C6C-934A-20C60A23AF4A}"/>
              </a:ext>
            </a:extLst>
          </p:cNvPr>
          <p:cNvSpPr>
            <a:spLocks noGrp="1"/>
          </p:cNvSpPr>
          <p:nvPr>
            <p:ph type="dt" sz="half" idx="10"/>
          </p:nvPr>
        </p:nvSpPr>
        <p:spPr/>
        <p:txBody>
          <a:bodyPr/>
          <a:lstStyle/>
          <a:p>
            <a:fld id="{5EDA3337-8DFD-4829-9FED-E45E2AA0B565}" type="datetimeFigureOut">
              <a:rPr lang="es-ES" smtClean="0"/>
              <a:t>16/06/2025</a:t>
            </a:fld>
            <a:endParaRPr lang="es-ES"/>
          </a:p>
        </p:txBody>
      </p:sp>
      <p:sp>
        <p:nvSpPr>
          <p:cNvPr id="5" name="Marcador de pie de página 4">
            <a:extLst>
              <a:ext uri="{FF2B5EF4-FFF2-40B4-BE49-F238E27FC236}">
                <a16:creationId xmlns:a16="http://schemas.microsoft.com/office/drawing/2014/main" id="{AB369F43-BA7A-37CC-8105-75D271223CE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71C66BB6-22FF-1F0E-74B0-333DB8F5530D}"/>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137287695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C319CE-FEE6-038A-7830-D2DF5A3E73E8}"/>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56DE8DAE-846B-F8D4-82E1-67F39AD1AB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D8C8F8C3-A90E-5630-E644-26991BEC2E37}"/>
              </a:ext>
            </a:extLst>
          </p:cNvPr>
          <p:cNvSpPr>
            <a:spLocks noGrp="1"/>
          </p:cNvSpPr>
          <p:nvPr>
            <p:ph type="dt" sz="half" idx="10"/>
          </p:nvPr>
        </p:nvSpPr>
        <p:spPr/>
        <p:txBody>
          <a:bodyPr/>
          <a:lstStyle/>
          <a:p>
            <a:fld id="{5EDA3337-8DFD-4829-9FED-E45E2AA0B565}" type="datetimeFigureOut">
              <a:rPr lang="es-ES" smtClean="0"/>
              <a:t>16/06/2025</a:t>
            </a:fld>
            <a:endParaRPr lang="es-ES"/>
          </a:p>
        </p:txBody>
      </p:sp>
      <p:sp>
        <p:nvSpPr>
          <p:cNvPr id="5" name="Marcador de pie de página 4">
            <a:extLst>
              <a:ext uri="{FF2B5EF4-FFF2-40B4-BE49-F238E27FC236}">
                <a16:creationId xmlns:a16="http://schemas.microsoft.com/office/drawing/2014/main" id="{EBFAB07C-C393-E621-4E45-311F08208CE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6B390454-52CD-41E3-EF56-07368BEEC5BE}"/>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420379469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37AA48-F231-8701-6442-A91BBCD47226}"/>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047462AE-11D4-8CC6-9217-AE70C2CECF4C}"/>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CE133F68-051E-A1EC-F252-3205F6DC01BF}"/>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35C7288A-E6EB-8851-4C74-66C17DBBBA17}"/>
              </a:ext>
            </a:extLst>
          </p:cNvPr>
          <p:cNvSpPr>
            <a:spLocks noGrp="1"/>
          </p:cNvSpPr>
          <p:nvPr>
            <p:ph type="dt" sz="half" idx="10"/>
          </p:nvPr>
        </p:nvSpPr>
        <p:spPr/>
        <p:txBody>
          <a:bodyPr/>
          <a:lstStyle/>
          <a:p>
            <a:fld id="{5EDA3337-8DFD-4829-9FED-E45E2AA0B565}" type="datetimeFigureOut">
              <a:rPr lang="es-ES" smtClean="0"/>
              <a:t>16/06/2025</a:t>
            </a:fld>
            <a:endParaRPr lang="es-ES"/>
          </a:p>
        </p:txBody>
      </p:sp>
      <p:sp>
        <p:nvSpPr>
          <p:cNvPr id="6" name="Marcador de pie de página 5">
            <a:extLst>
              <a:ext uri="{FF2B5EF4-FFF2-40B4-BE49-F238E27FC236}">
                <a16:creationId xmlns:a16="http://schemas.microsoft.com/office/drawing/2014/main" id="{0A989237-D69C-96C9-0345-3B2A52EFF89C}"/>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B630AEB3-9895-B685-8C1C-27A02F2FDCAC}"/>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126993011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6D3843-FE7D-5D86-6877-E5179C821038}"/>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7C6CA2F4-F3B8-5DF5-445D-E1D8BB5777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DA256628-84B2-6FEA-AF4F-C2D627E3D799}"/>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50F5A7E7-0158-DBE4-4E5A-3FA4D675DB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34A073BA-1107-104C-7B80-2DCF4F096E09}"/>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ECE0C63C-C476-9B69-3095-491D40BB0331}"/>
              </a:ext>
            </a:extLst>
          </p:cNvPr>
          <p:cNvSpPr>
            <a:spLocks noGrp="1"/>
          </p:cNvSpPr>
          <p:nvPr>
            <p:ph type="dt" sz="half" idx="10"/>
          </p:nvPr>
        </p:nvSpPr>
        <p:spPr/>
        <p:txBody>
          <a:bodyPr/>
          <a:lstStyle/>
          <a:p>
            <a:fld id="{5EDA3337-8DFD-4829-9FED-E45E2AA0B565}" type="datetimeFigureOut">
              <a:rPr lang="es-ES" smtClean="0"/>
              <a:t>16/06/2025</a:t>
            </a:fld>
            <a:endParaRPr lang="es-ES"/>
          </a:p>
        </p:txBody>
      </p:sp>
      <p:sp>
        <p:nvSpPr>
          <p:cNvPr id="8" name="Marcador de pie de página 7">
            <a:extLst>
              <a:ext uri="{FF2B5EF4-FFF2-40B4-BE49-F238E27FC236}">
                <a16:creationId xmlns:a16="http://schemas.microsoft.com/office/drawing/2014/main" id="{A9BBFCCA-5720-1B93-111F-4109ECC65430}"/>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0B756180-C04A-25C4-F40E-EF17B35A5BF2}"/>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188077567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EF3CB4-0F11-F9B8-4936-BB6D15BE7125}"/>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603196BB-B2FD-6BAA-B508-35FD5A910562}"/>
              </a:ext>
            </a:extLst>
          </p:cNvPr>
          <p:cNvSpPr>
            <a:spLocks noGrp="1"/>
          </p:cNvSpPr>
          <p:nvPr>
            <p:ph type="dt" sz="half" idx="10"/>
          </p:nvPr>
        </p:nvSpPr>
        <p:spPr/>
        <p:txBody>
          <a:bodyPr/>
          <a:lstStyle/>
          <a:p>
            <a:fld id="{5EDA3337-8DFD-4829-9FED-E45E2AA0B565}" type="datetimeFigureOut">
              <a:rPr lang="es-ES" smtClean="0"/>
              <a:t>16/06/2025</a:t>
            </a:fld>
            <a:endParaRPr lang="es-ES"/>
          </a:p>
        </p:txBody>
      </p:sp>
      <p:sp>
        <p:nvSpPr>
          <p:cNvPr id="4" name="Marcador de pie de página 3">
            <a:extLst>
              <a:ext uri="{FF2B5EF4-FFF2-40B4-BE49-F238E27FC236}">
                <a16:creationId xmlns:a16="http://schemas.microsoft.com/office/drawing/2014/main" id="{49687134-AC87-88DA-1070-F92572936BC3}"/>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3B9ACFBB-18C2-1292-C50A-B0FDFE8630C0}"/>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234801018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BEDA56F0-6A02-F355-54DB-1944E58D4AFC}"/>
              </a:ext>
            </a:extLst>
          </p:cNvPr>
          <p:cNvSpPr>
            <a:spLocks noGrp="1"/>
          </p:cNvSpPr>
          <p:nvPr>
            <p:ph type="dt" sz="half" idx="10"/>
          </p:nvPr>
        </p:nvSpPr>
        <p:spPr/>
        <p:txBody>
          <a:bodyPr/>
          <a:lstStyle/>
          <a:p>
            <a:fld id="{5EDA3337-8DFD-4829-9FED-E45E2AA0B565}" type="datetimeFigureOut">
              <a:rPr lang="es-ES" smtClean="0"/>
              <a:t>16/06/2025</a:t>
            </a:fld>
            <a:endParaRPr lang="es-ES"/>
          </a:p>
        </p:txBody>
      </p:sp>
      <p:sp>
        <p:nvSpPr>
          <p:cNvPr id="3" name="Marcador de pie de página 2">
            <a:extLst>
              <a:ext uri="{FF2B5EF4-FFF2-40B4-BE49-F238E27FC236}">
                <a16:creationId xmlns:a16="http://schemas.microsoft.com/office/drawing/2014/main" id="{9B6CA07A-A669-CC91-B4E4-37BA72D9A154}"/>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16209283-3AC1-B834-5122-E0EF105E5301}"/>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403799202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46CDD6-80EF-6011-A03E-CBAF26000C04}"/>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7649B674-F6B9-3F3C-5695-CC260F6332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E5EF3FC5-21A9-7DD2-FA9D-25430E79A6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922118A9-E690-361F-DE79-3EE441E98B6A}"/>
              </a:ext>
            </a:extLst>
          </p:cNvPr>
          <p:cNvSpPr>
            <a:spLocks noGrp="1"/>
          </p:cNvSpPr>
          <p:nvPr>
            <p:ph type="dt" sz="half" idx="10"/>
          </p:nvPr>
        </p:nvSpPr>
        <p:spPr/>
        <p:txBody>
          <a:bodyPr/>
          <a:lstStyle/>
          <a:p>
            <a:fld id="{5EDA3337-8DFD-4829-9FED-E45E2AA0B565}" type="datetimeFigureOut">
              <a:rPr lang="es-ES" smtClean="0"/>
              <a:t>16/06/2025</a:t>
            </a:fld>
            <a:endParaRPr lang="es-ES"/>
          </a:p>
        </p:txBody>
      </p:sp>
      <p:sp>
        <p:nvSpPr>
          <p:cNvPr id="6" name="Marcador de pie de página 5">
            <a:extLst>
              <a:ext uri="{FF2B5EF4-FFF2-40B4-BE49-F238E27FC236}">
                <a16:creationId xmlns:a16="http://schemas.microsoft.com/office/drawing/2014/main" id="{7A37932F-DB3E-DD3C-6FC0-B1CFA6062FA5}"/>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B83EF436-6BB1-A5BD-6AD9-98EC869BD435}"/>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129225319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7BDC9C-1C4A-D022-2F38-878534F24A2D}"/>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C8325962-8538-2C09-7DC6-8935C00F2B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D6922805-E82E-F20E-3E02-89472B18C6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99AFF639-3813-ED71-F122-B1725608A533}"/>
              </a:ext>
            </a:extLst>
          </p:cNvPr>
          <p:cNvSpPr>
            <a:spLocks noGrp="1"/>
          </p:cNvSpPr>
          <p:nvPr>
            <p:ph type="dt" sz="half" idx="10"/>
          </p:nvPr>
        </p:nvSpPr>
        <p:spPr/>
        <p:txBody>
          <a:bodyPr/>
          <a:lstStyle/>
          <a:p>
            <a:fld id="{5EDA3337-8DFD-4829-9FED-E45E2AA0B565}" type="datetimeFigureOut">
              <a:rPr lang="es-ES" smtClean="0"/>
              <a:t>16/06/2025</a:t>
            </a:fld>
            <a:endParaRPr lang="es-ES"/>
          </a:p>
        </p:txBody>
      </p:sp>
      <p:sp>
        <p:nvSpPr>
          <p:cNvPr id="6" name="Marcador de pie de página 5">
            <a:extLst>
              <a:ext uri="{FF2B5EF4-FFF2-40B4-BE49-F238E27FC236}">
                <a16:creationId xmlns:a16="http://schemas.microsoft.com/office/drawing/2014/main" id="{74C08030-B92A-223E-3333-AA81D2162CA0}"/>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E3E294F9-A13F-4A3B-9373-B4DA3F8CCAFA}"/>
              </a:ext>
            </a:extLst>
          </p:cNvPr>
          <p:cNvSpPr>
            <a:spLocks noGrp="1"/>
          </p:cNvSpPr>
          <p:nvPr>
            <p:ph type="sldNum" sz="quarter" idx="12"/>
          </p:nvPr>
        </p:nvSpPr>
        <p:spPr/>
        <p:txBody>
          <a:bodyPr/>
          <a:lstStyle/>
          <a:p>
            <a:fld id="{D509C570-3823-44B0-AD89-3911565EF609}" type="slidenum">
              <a:rPr lang="es-ES" smtClean="0"/>
              <a:t>‹Nº›</a:t>
            </a:fld>
            <a:endParaRPr lang="es-ES"/>
          </a:p>
        </p:txBody>
      </p:sp>
    </p:spTree>
    <p:extLst>
      <p:ext uri="{BB962C8B-B14F-4D97-AF65-F5344CB8AC3E}">
        <p14:creationId xmlns:p14="http://schemas.microsoft.com/office/powerpoint/2010/main" val="267935170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5AF58AC-FFBE-16FF-21F4-6AE7156729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BF94D547-E537-15A2-2CCE-8DBF5AC8D0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CE7BFE02-1ABF-CB32-37A1-5CCA13A6F6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DA3337-8DFD-4829-9FED-E45E2AA0B565}" type="datetimeFigureOut">
              <a:rPr lang="es-ES" smtClean="0"/>
              <a:t>16/06/2025</a:t>
            </a:fld>
            <a:endParaRPr lang="es-ES"/>
          </a:p>
        </p:txBody>
      </p:sp>
      <p:sp>
        <p:nvSpPr>
          <p:cNvPr id="5" name="Marcador de pie de página 4">
            <a:extLst>
              <a:ext uri="{FF2B5EF4-FFF2-40B4-BE49-F238E27FC236}">
                <a16:creationId xmlns:a16="http://schemas.microsoft.com/office/drawing/2014/main" id="{5CE6DFB0-B996-D497-72AA-0BCB13CC1C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F80ABF28-35C7-7425-DC9F-35B5EC5FF1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09C570-3823-44B0-AD89-3911565EF609}" type="slidenum">
              <a:rPr lang="es-ES" smtClean="0"/>
              <a:t>‹Nº›</a:t>
            </a:fld>
            <a:endParaRPr lang="es-ES"/>
          </a:p>
        </p:txBody>
      </p:sp>
    </p:spTree>
    <p:extLst>
      <p:ext uri="{BB962C8B-B14F-4D97-AF65-F5344CB8AC3E}">
        <p14:creationId xmlns:p14="http://schemas.microsoft.com/office/powerpoint/2010/main" val="3611827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7.png"/><Relationship Id="rId4" Type="http://schemas.microsoft.com/office/2007/relationships/hdphoto" Target="../media/hdphoto1.wdp"/><Relationship Id="rId9" Type="http://schemas.openxmlformats.org/officeDocument/2006/relationships/image" Target="../media/image6.png"/></Relationships>
</file>

<file path=ppt/slides/_rels/slide1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2.png"/><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png"/></Relationships>
</file>

<file path=ppt/slides/_rels/slide1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png"/></Relationships>
</file>

<file path=ppt/slides/_rels/slide15.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comments" Target="../comments/comment1.xml"/><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png"/></Relationships>
</file>

<file path=ppt/slides/_rels/slide1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png"/></Relationships>
</file>

<file path=ppt/slides/_rels/slide1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s>
</file>

<file path=ppt/slides/_rels/slide1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s>
</file>

<file path=ppt/slides/_rels/slide1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s>
</file>

<file path=ppt/slides/_rels/slide2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8.png"/></Relationships>
</file>

<file path=ppt/slides/_rels/slide22.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2.png"/><Relationship Id="rId5" Type="http://schemas.openxmlformats.org/officeDocument/2006/relationships/image" Target="../media/image4.png"/><Relationship Id="rId10" Type="http://schemas.openxmlformats.org/officeDocument/2006/relationships/image" Target="../media/image9.png"/><Relationship Id="rId4" Type="http://schemas.microsoft.com/office/2007/relationships/hdphoto" Target="../media/hdphoto1.wdp"/><Relationship Id="rId9" Type="http://schemas.openxmlformats.org/officeDocument/2006/relationships/image" Target="../media/image8.png"/></Relationships>
</file>

<file path=ppt/slides/_rels/slide2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6.png"/><Relationship Id="rId12"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2.png"/><Relationship Id="rId5" Type="http://schemas.openxmlformats.org/officeDocument/2006/relationships/image" Target="../media/image4.png"/><Relationship Id="rId10" Type="http://schemas.openxmlformats.org/officeDocument/2006/relationships/image" Target="../media/image9.png"/><Relationship Id="rId4" Type="http://schemas.microsoft.com/office/2007/relationships/hdphoto" Target="../media/hdphoto1.wdp"/><Relationship Id="rId9" Type="http://schemas.openxmlformats.org/officeDocument/2006/relationships/image" Target="../media/image8.png"/><Relationship Id="rId14" Type="http://schemas.openxmlformats.org/officeDocument/2006/relationships/image" Target="../media/image3.png"/></Relationships>
</file>

<file path=ppt/slides/_rels/slide2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2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4.png"/><Relationship Id="rId4" Type="http://schemas.microsoft.com/office/2007/relationships/hdphoto" Target="../media/hdphoto1.wdp"/><Relationship Id="rId9" Type="http://schemas.openxmlformats.org/officeDocument/2006/relationships/image" Target="../media/image13.png"/></Relationships>
</file>

<file path=ppt/slides/_rels/slide2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2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2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2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3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3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3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3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3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3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3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3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5.png"/><Relationship Id="rId10" Type="http://schemas.openxmlformats.org/officeDocument/2006/relationships/image" Target="../media/image14.png"/><Relationship Id="rId4" Type="http://schemas.microsoft.com/office/2007/relationships/hdphoto" Target="../media/hdphoto1.wdp"/><Relationship Id="rId9" Type="http://schemas.openxmlformats.org/officeDocument/2006/relationships/image" Target="../media/image13.png"/></Relationships>
</file>

<file path=ppt/slides/_rels/slide3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4.png"/><Relationship Id="rId5" Type="http://schemas.openxmlformats.org/officeDocument/2006/relationships/image" Target="../media/image4.png"/><Relationship Id="rId10" Type="http://schemas.openxmlformats.org/officeDocument/2006/relationships/image" Target="../media/image13.png"/><Relationship Id="rId4" Type="http://schemas.microsoft.com/office/2007/relationships/hdphoto" Target="../media/hdphoto1.wdp"/><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0"/>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762000" y="7121990"/>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762000" y="9575141"/>
            <a:ext cx="6705600" cy="1077218"/>
          </a:xfrm>
          <a:prstGeom prst="rect">
            <a:avLst/>
          </a:prstGeom>
          <a:noFill/>
        </p:spPr>
        <p:txBody>
          <a:bodyPr wrap="square" rtlCol="0">
            <a:spAutoFit/>
          </a:bodyPr>
          <a:lstStyle/>
          <a:p>
            <a:r>
              <a:rPr lang="es-ES" sz="32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184031" y="101617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260123" y="5007394"/>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Tree>
    <p:extLst>
      <p:ext uri="{BB962C8B-B14F-4D97-AF65-F5344CB8AC3E}">
        <p14:creationId xmlns:p14="http://schemas.microsoft.com/office/powerpoint/2010/main" val="2512781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908" y="340651"/>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8" y="539136"/>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78950"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5469990"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26654"/>
            <a:ext cx="577596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spTree>
    <p:extLst>
      <p:ext uri="{BB962C8B-B14F-4D97-AF65-F5344CB8AC3E}">
        <p14:creationId xmlns:p14="http://schemas.microsoft.com/office/powerpoint/2010/main" val="10945942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539136"/>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78950"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5469990"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219868" y="3182769"/>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15076787" y="3626649"/>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spTree>
    <p:extLst>
      <p:ext uri="{BB962C8B-B14F-4D97-AF65-F5344CB8AC3E}">
        <p14:creationId xmlns:p14="http://schemas.microsoft.com/office/powerpoint/2010/main" val="27867669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539136"/>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78950"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5469990"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99976" y="3182769"/>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2856895" y="3626649"/>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806281" y="3071887"/>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14499915" y="3613397"/>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spTree>
    <p:extLst>
      <p:ext uri="{BB962C8B-B14F-4D97-AF65-F5344CB8AC3E}">
        <p14:creationId xmlns:p14="http://schemas.microsoft.com/office/powerpoint/2010/main" val="397430372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539136"/>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02435" y="3182769"/>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145516" y="3626649"/>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99976" y="3071887"/>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2693610" y="3613397"/>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10">
            <a:lum bright="70000" contrast="-70000"/>
            <a:extLst>
              <a:ext uri="{28A0092B-C50C-407E-A947-70E740481C1C}">
                <a14:useLocalDpi xmlns:a14="http://schemas.microsoft.com/office/drawing/2010/main" val="0"/>
              </a:ext>
            </a:extLst>
          </a:blip>
          <a:stretch>
            <a:fillRect/>
          </a:stretch>
        </p:blipFill>
        <p:spPr>
          <a:xfrm>
            <a:off x="12027348" y="2124618"/>
            <a:ext cx="5878992" cy="3403096"/>
          </a:xfrm>
          <a:prstGeom prst="rect">
            <a:avLst/>
          </a:prstGeom>
          <a:ln>
            <a:noFill/>
          </a:ln>
        </p:spPr>
      </p:pic>
    </p:spTree>
    <p:extLst>
      <p:ext uri="{BB962C8B-B14F-4D97-AF65-F5344CB8AC3E}">
        <p14:creationId xmlns:p14="http://schemas.microsoft.com/office/powerpoint/2010/main" val="267762729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539136"/>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21528"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14978447"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91058"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3397424"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10">
            <a:lum bright="70000" contrast="-70000"/>
            <a:extLst>
              <a:ext uri="{28A0092B-C50C-407E-A947-70E740481C1C}">
                <a14:useLocalDpi xmlns:a14="http://schemas.microsoft.com/office/drawing/2010/main" val="0"/>
              </a:ext>
            </a:extLst>
          </a:blip>
          <a:stretch>
            <a:fillRect/>
          </a:stretch>
        </p:blipFill>
        <p:spPr>
          <a:xfrm>
            <a:off x="314658" y="2124618"/>
            <a:ext cx="5878992" cy="3403096"/>
          </a:xfrm>
          <a:prstGeom prst="rect">
            <a:avLst/>
          </a:prstGeom>
          <a:ln>
            <a:noFill/>
          </a:ln>
        </p:spPr>
      </p:pic>
      <p:pic>
        <p:nvPicPr>
          <p:cNvPr id="29" name="Imagen 28">
            <a:extLst>
              <a:ext uri="{FF2B5EF4-FFF2-40B4-BE49-F238E27FC236}">
                <a16:creationId xmlns:a16="http://schemas.microsoft.com/office/drawing/2014/main" id="{7359F912-419C-4EDD-A65C-C38BFE7F1E5E}"/>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948067" y="-528004"/>
            <a:ext cx="1713471" cy="1713471"/>
          </a:xfrm>
          <a:prstGeom prst="rect">
            <a:avLst/>
          </a:prstGeom>
        </p:spPr>
      </p:pic>
      <p:sp>
        <p:nvSpPr>
          <p:cNvPr id="31" name="CuadroTexto 30">
            <a:extLst>
              <a:ext uri="{FF2B5EF4-FFF2-40B4-BE49-F238E27FC236}">
                <a16:creationId xmlns:a16="http://schemas.microsoft.com/office/drawing/2014/main" id="{4EF9C40F-D9F8-47BC-8731-FDD9E5777FED}"/>
              </a:ext>
            </a:extLst>
          </p:cNvPr>
          <p:cNvSpPr txBox="1"/>
          <p:nvPr/>
        </p:nvSpPr>
        <p:spPr>
          <a:xfrm>
            <a:off x="14903095"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spTree>
    <p:extLst>
      <p:ext uri="{BB962C8B-B14F-4D97-AF65-F5344CB8AC3E}">
        <p14:creationId xmlns:p14="http://schemas.microsoft.com/office/powerpoint/2010/main" val="380171880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539136"/>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999976"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18803"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8575722"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99976"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269361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10">
            <a:lum bright="70000" contrast="-70000"/>
            <a:extLst>
              <a:ext uri="{28A0092B-C50C-407E-A947-70E740481C1C}">
                <a14:useLocalDpi xmlns:a14="http://schemas.microsoft.com/office/drawing/2010/main" val="0"/>
              </a:ext>
            </a:extLst>
          </a:blip>
          <a:stretch>
            <a:fillRect/>
          </a:stretch>
        </p:blipFill>
        <p:spPr>
          <a:xfrm>
            <a:off x="2652566"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2"/>
          <a:stretch>
            <a:fillRect/>
          </a:stretch>
        </p:blipFill>
        <p:spPr>
          <a:xfrm>
            <a:off x="13100536" y="1452746"/>
            <a:ext cx="10292334" cy="4964603"/>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9052652"/>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Que que lo compone</a:t>
            </a:r>
          </a:p>
        </p:txBody>
      </p:sp>
    </p:spTree>
    <p:extLst>
      <p:ext uri="{BB962C8B-B14F-4D97-AF65-F5344CB8AC3E}">
        <p14:creationId xmlns:p14="http://schemas.microsoft.com/office/powerpoint/2010/main" val="247204608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756068" y="76811"/>
            <a:ext cx="1447870" cy="144787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10">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2"/>
          <a:stretch>
            <a:fillRect/>
          </a:stretch>
        </p:blipFill>
        <p:spPr>
          <a:xfrm>
            <a:off x="12948068" y="1558480"/>
            <a:ext cx="10292334" cy="4964603"/>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487898"/>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Que que lo compone</a:t>
            </a:r>
          </a:p>
        </p:txBody>
      </p:sp>
    </p:spTree>
    <p:extLst>
      <p:ext uri="{BB962C8B-B14F-4D97-AF65-F5344CB8AC3E}">
        <p14:creationId xmlns:p14="http://schemas.microsoft.com/office/powerpoint/2010/main" val="343993374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stretch>
            <a:fillRect/>
          </a:stretch>
        </p:blipFill>
        <p:spPr>
          <a:xfrm>
            <a:off x="756068" y="1558480"/>
            <a:ext cx="10292334" cy="4964603"/>
          </a:xfrm>
          <a:prstGeom prst="rect">
            <a:avLst/>
          </a:prstGeom>
        </p:spPr>
      </p:pic>
      <p:sp>
        <p:nvSpPr>
          <p:cNvPr id="2" name="Círculo: vacío 1">
            <a:extLst>
              <a:ext uri="{FF2B5EF4-FFF2-40B4-BE49-F238E27FC236}">
                <a16:creationId xmlns:a16="http://schemas.microsoft.com/office/drawing/2014/main" id="{EA2D04F6-E369-4A74-8536-17662584EE2A}"/>
              </a:ext>
            </a:extLst>
          </p:cNvPr>
          <p:cNvSpPr/>
          <p:nvPr/>
        </p:nvSpPr>
        <p:spPr>
          <a:xfrm>
            <a:off x="-8047963" y="-8834127"/>
            <a:ext cx="21337518" cy="21337518"/>
          </a:xfrm>
          <a:prstGeom prst="donut">
            <a:avLst>
              <a:gd name="adj" fmla="val 632"/>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76811"/>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487898"/>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Tree>
    <p:extLst>
      <p:ext uri="{BB962C8B-B14F-4D97-AF65-F5344CB8AC3E}">
        <p14:creationId xmlns:p14="http://schemas.microsoft.com/office/powerpoint/2010/main" val="369443415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8054030" y="-9338473"/>
            <a:ext cx="21337518" cy="21337518"/>
          </a:xfrm>
          <a:prstGeom prst="donut">
            <a:avLst>
              <a:gd name="adj" fmla="val 48599"/>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19293" y="8071869"/>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19293" y="13516897"/>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Tree>
    <p:extLst>
      <p:ext uri="{BB962C8B-B14F-4D97-AF65-F5344CB8AC3E}">
        <p14:creationId xmlns:p14="http://schemas.microsoft.com/office/powerpoint/2010/main" val="280377157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8054030" y="-9338473"/>
            <a:ext cx="21337518" cy="21337518"/>
          </a:xfrm>
          <a:prstGeom prst="donut">
            <a:avLst>
              <a:gd name="adj" fmla="val 48599"/>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19293" y="1882575"/>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19293" y="2623776"/>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
        <p:nvSpPr>
          <p:cNvPr id="31" name="CuadroTexto 30">
            <a:extLst>
              <a:ext uri="{FF2B5EF4-FFF2-40B4-BE49-F238E27FC236}">
                <a16:creationId xmlns:a16="http://schemas.microsoft.com/office/drawing/2014/main" id="{F694E24D-DFB5-4C1E-B914-C005147A5969}"/>
              </a:ext>
            </a:extLst>
          </p:cNvPr>
          <p:cNvSpPr txBox="1"/>
          <p:nvPr/>
        </p:nvSpPr>
        <p:spPr>
          <a:xfrm>
            <a:off x="1101749" y="-1172366"/>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Servicios:</a:t>
            </a:r>
          </a:p>
        </p:txBody>
      </p:sp>
      <p:sp>
        <p:nvSpPr>
          <p:cNvPr id="35" name="CuadroTexto 34">
            <a:extLst>
              <a:ext uri="{FF2B5EF4-FFF2-40B4-BE49-F238E27FC236}">
                <a16:creationId xmlns:a16="http://schemas.microsoft.com/office/drawing/2014/main" id="{A08F2FBB-435E-49A4-B482-D49F6A7D852B}"/>
              </a:ext>
            </a:extLst>
          </p:cNvPr>
          <p:cNvSpPr txBox="1"/>
          <p:nvPr/>
        </p:nvSpPr>
        <p:spPr>
          <a:xfrm>
            <a:off x="1119293" y="-609616"/>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spTree>
    <p:extLst>
      <p:ext uri="{BB962C8B-B14F-4D97-AF65-F5344CB8AC3E}">
        <p14:creationId xmlns:p14="http://schemas.microsoft.com/office/powerpoint/2010/main" val="90744795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109842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762000" y="1004201"/>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1019908" y="9960883"/>
            <a:ext cx="6705600" cy="1077218"/>
          </a:xfrm>
          <a:prstGeom prst="rect">
            <a:avLst/>
          </a:prstGeom>
          <a:noFill/>
        </p:spPr>
        <p:txBody>
          <a:bodyPr wrap="square" rtlCol="0">
            <a:spAutoFit/>
          </a:bodyPr>
          <a:lstStyle/>
          <a:p>
            <a:r>
              <a:rPr lang="es-ES" sz="32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96000" y="-1098426"/>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Tree>
    <p:extLst>
      <p:ext uri="{BB962C8B-B14F-4D97-AF65-F5344CB8AC3E}">
        <p14:creationId xmlns:p14="http://schemas.microsoft.com/office/powerpoint/2010/main" val="10700962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7382698" y="-9338473"/>
            <a:ext cx="21337518" cy="21337518"/>
          </a:xfrm>
          <a:prstGeom prst="donut">
            <a:avLst>
              <a:gd name="adj" fmla="val 48599"/>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70229" y="76426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70229" y="8383833"/>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
        <p:nvSpPr>
          <p:cNvPr id="31" name="CuadroTexto 30">
            <a:extLst>
              <a:ext uri="{FF2B5EF4-FFF2-40B4-BE49-F238E27FC236}">
                <a16:creationId xmlns:a16="http://schemas.microsoft.com/office/drawing/2014/main" id="{F694E24D-DFB5-4C1E-B914-C005147A5969}"/>
              </a:ext>
            </a:extLst>
          </p:cNvPr>
          <p:cNvSpPr txBox="1"/>
          <p:nvPr/>
        </p:nvSpPr>
        <p:spPr>
          <a:xfrm>
            <a:off x="1101749" y="19489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Servicios:</a:t>
            </a:r>
          </a:p>
        </p:txBody>
      </p:sp>
      <p:sp>
        <p:nvSpPr>
          <p:cNvPr id="35" name="CuadroTexto 34">
            <a:extLst>
              <a:ext uri="{FF2B5EF4-FFF2-40B4-BE49-F238E27FC236}">
                <a16:creationId xmlns:a16="http://schemas.microsoft.com/office/drawing/2014/main" id="{A08F2FBB-435E-49A4-B482-D49F6A7D852B}"/>
              </a:ext>
            </a:extLst>
          </p:cNvPr>
          <p:cNvSpPr txBox="1"/>
          <p:nvPr/>
        </p:nvSpPr>
        <p:spPr>
          <a:xfrm>
            <a:off x="1119293" y="2511682"/>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sp>
        <p:nvSpPr>
          <p:cNvPr id="36" name="CuadroTexto 35">
            <a:extLst>
              <a:ext uri="{FF2B5EF4-FFF2-40B4-BE49-F238E27FC236}">
                <a16:creationId xmlns:a16="http://schemas.microsoft.com/office/drawing/2014/main" id="{2038A7AB-7630-4004-B80F-AF052DB60B6B}"/>
              </a:ext>
            </a:extLst>
          </p:cNvPr>
          <p:cNvSpPr txBox="1"/>
          <p:nvPr/>
        </p:nvSpPr>
        <p:spPr>
          <a:xfrm>
            <a:off x="13483919" y="1948931"/>
            <a:ext cx="2975281"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Inicio de Sesión:</a:t>
            </a:r>
          </a:p>
        </p:txBody>
      </p:sp>
      <p:sp>
        <p:nvSpPr>
          <p:cNvPr id="37" name="CuadroTexto 36">
            <a:extLst>
              <a:ext uri="{FF2B5EF4-FFF2-40B4-BE49-F238E27FC236}">
                <a16:creationId xmlns:a16="http://schemas.microsoft.com/office/drawing/2014/main" id="{C5A8E037-ADA2-4B58-B0EA-073E8BAE5711}"/>
              </a:ext>
            </a:extLst>
          </p:cNvPr>
          <p:cNvSpPr txBox="1"/>
          <p:nvPr/>
        </p:nvSpPr>
        <p:spPr>
          <a:xfrm>
            <a:off x="13483919" y="2511681"/>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pic>
        <p:nvPicPr>
          <p:cNvPr id="15" name="Imagen 14">
            <a:extLst>
              <a:ext uri="{FF2B5EF4-FFF2-40B4-BE49-F238E27FC236}">
                <a16:creationId xmlns:a16="http://schemas.microsoft.com/office/drawing/2014/main" id="{961CE86B-EAA2-49EF-817C-19F2C923B9D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6286019" y="3422712"/>
            <a:ext cx="697496" cy="697496"/>
          </a:xfrm>
          <a:prstGeom prst="rect">
            <a:avLst/>
          </a:prstGeom>
        </p:spPr>
      </p:pic>
      <p:sp>
        <p:nvSpPr>
          <p:cNvPr id="38" name="CuadroTexto 37">
            <a:extLst>
              <a:ext uri="{FF2B5EF4-FFF2-40B4-BE49-F238E27FC236}">
                <a16:creationId xmlns:a16="http://schemas.microsoft.com/office/drawing/2014/main" id="{024F5766-BE14-4B07-AC99-0C924267CD01}"/>
              </a:ext>
            </a:extLst>
          </p:cNvPr>
          <p:cNvSpPr txBox="1"/>
          <p:nvPr/>
        </p:nvSpPr>
        <p:spPr>
          <a:xfrm>
            <a:off x="-5588523" y="3582264"/>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Los servicios extras siguen en desarrollo</a:t>
            </a:r>
          </a:p>
        </p:txBody>
      </p:sp>
    </p:spTree>
    <p:extLst>
      <p:ext uri="{BB962C8B-B14F-4D97-AF65-F5344CB8AC3E}">
        <p14:creationId xmlns:p14="http://schemas.microsoft.com/office/powerpoint/2010/main" val="19233105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24" name="Imagen 23">
            <a:extLst>
              <a:ext uri="{FF2B5EF4-FFF2-40B4-BE49-F238E27FC236}">
                <a16:creationId xmlns:a16="http://schemas.microsoft.com/office/drawing/2014/main" id="{FCEA2F72-C435-46E1-A8EB-629A2D8B2A5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948068" y="-528004"/>
            <a:ext cx="1713471" cy="1713471"/>
          </a:xfrm>
          <a:prstGeom prst="rect">
            <a:avLst/>
          </a:prstGeom>
        </p:spPr>
      </p:pic>
      <p:sp>
        <p:nvSpPr>
          <p:cNvPr id="27" name="CuadroTexto 26">
            <a:extLst>
              <a:ext uri="{FF2B5EF4-FFF2-40B4-BE49-F238E27FC236}">
                <a16:creationId xmlns:a16="http://schemas.microsoft.com/office/drawing/2014/main" id="{F3EE3474-A25C-4946-AE24-8247F739C7EF}"/>
              </a:ext>
            </a:extLst>
          </p:cNvPr>
          <p:cNvSpPr txBox="1"/>
          <p:nvPr/>
        </p:nvSpPr>
        <p:spPr>
          <a:xfrm>
            <a:off x="14903096" y="76811"/>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1"/>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7382698" y="-9338473"/>
            <a:ext cx="21337518" cy="21337518"/>
          </a:xfrm>
          <a:prstGeom prst="donut">
            <a:avLst>
              <a:gd name="adj" fmla="val 48599"/>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70229" y="76426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70229" y="8383833"/>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
        <p:nvSpPr>
          <p:cNvPr id="31" name="CuadroTexto 30">
            <a:extLst>
              <a:ext uri="{FF2B5EF4-FFF2-40B4-BE49-F238E27FC236}">
                <a16:creationId xmlns:a16="http://schemas.microsoft.com/office/drawing/2014/main" id="{F694E24D-DFB5-4C1E-B914-C005147A5969}"/>
              </a:ext>
            </a:extLst>
          </p:cNvPr>
          <p:cNvSpPr txBox="1"/>
          <p:nvPr/>
        </p:nvSpPr>
        <p:spPr>
          <a:xfrm>
            <a:off x="1101749" y="19489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Servicios:</a:t>
            </a:r>
          </a:p>
        </p:txBody>
      </p:sp>
      <p:sp>
        <p:nvSpPr>
          <p:cNvPr id="35" name="CuadroTexto 34">
            <a:extLst>
              <a:ext uri="{FF2B5EF4-FFF2-40B4-BE49-F238E27FC236}">
                <a16:creationId xmlns:a16="http://schemas.microsoft.com/office/drawing/2014/main" id="{A08F2FBB-435E-49A4-B482-D49F6A7D852B}"/>
              </a:ext>
            </a:extLst>
          </p:cNvPr>
          <p:cNvSpPr txBox="1"/>
          <p:nvPr/>
        </p:nvSpPr>
        <p:spPr>
          <a:xfrm>
            <a:off x="1119293" y="2511682"/>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sp>
        <p:nvSpPr>
          <p:cNvPr id="36" name="CuadroTexto 35">
            <a:extLst>
              <a:ext uri="{FF2B5EF4-FFF2-40B4-BE49-F238E27FC236}">
                <a16:creationId xmlns:a16="http://schemas.microsoft.com/office/drawing/2014/main" id="{2038A7AB-7630-4004-B80F-AF052DB60B6B}"/>
              </a:ext>
            </a:extLst>
          </p:cNvPr>
          <p:cNvSpPr txBox="1"/>
          <p:nvPr/>
        </p:nvSpPr>
        <p:spPr>
          <a:xfrm>
            <a:off x="13483919" y="1948931"/>
            <a:ext cx="2975281"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Inicio de Sesión:</a:t>
            </a:r>
          </a:p>
        </p:txBody>
      </p:sp>
      <p:pic>
        <p:nvPicPr>
          <p:cNvPr id="15" name="Imagen 14">
            <a:extLst>
              <a:ext uri="{FF2B5EF4-FFF2-40B4-BE49-F238E27FC236}">
                <a16:creationId xmlns:a16="http://schemas.microsoft.com/office/drawing/2014/main" id="{961CE86B-EAA2-49EF-817C-19F2C923B9D9}"/>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01749" y="3422712"/>
            <a:ext cx="697496" cy="697496"/>
          </a:xfrm>
          <a:prstGeom prst="rect">
            <a:avLst/>
          </a:prstGeom>
        </p:spPr>
      </p:pic>
      <p:sp>
        <p:nvSpPr>
          <p:cNvPr id="38" name="CuadroTexto 37">
            <a:extLst>
              <a:ext uri="{FF2B5EF4-FFF2-40B4-BE49-F238E27FC236}">
                <a16:creationId xmlns:a16="http://schemas.microsoft.com/office/drawing/2014/main" id="{024F5766-BE14-4B07-AC99-0C924267CD01}"/>
              </a:ext>
            </a:extLst>
          </p:cNvPr>
          <p:cNvSpPr txBox="1"/>
          <p:nvPr/>
        </p:nvSpPr>
        <p:spPr>
          <a:xfrm>
            <a:off x="1799245" y="3582264"/>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Los servicios extras siguen en desarrollo</a:t>
            </a:r>
          </a:p>
        </p:txBody>
      </p:sp>
      <p:sp>
        <p:nvSpPr>
          <p:cNvPr id="39" name="CuadroTexto 38">
            <a:extLst>
              <a:ext uri="{FF2B5EF4-FFF2-40B4-BE49-F238E27FC236}">
                <a16:creationId xmlns:a16="http://schemas.microsoft.com/office/drawing/2014/main" id="{5BFB2644-DA65-474B-9EE7-BC8BED93E2E5}"/>
              </a:ext>
            </a:extLst>
          </p:cNvPr>
          <p:cNvSpPr txBox="1"/>
          <p:nvPr/>
        </p:nvSpPr>
        <p:spPr>
          <a:xfrm>
            <a:off x="13483919" y="2511681"/>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Botón accesible y sencillo de visualizar </a:t>
            </a:r>
          </a:p>
        </p:txBody>
      </p:sp>
    </p:spTree>
    <p:extLst>
      <p:ext uri="{BB962C8B-B14F-4D97-AF65-F5344CB8AC3E}">
        <p14:creationId xmlns:p14="http://schemas.microsoft.com/office/powerpoint/2010/main" val="240181752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0"/>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70229" y="76426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70229" y="8383833"/>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
        <p:nvSpPr>
          <p:cNvPr id="31" name="CuadroTexto 30">
            <a:extLst>
              <a:ext uri="{FF2B5EF4-FFF2-40B4-BE49-F238E27FC236}">
                <a16:creationId xmlns:a16="http://schemas.microsoft.com/office/drawing/2014/main" id="{F694E24D-DFB5-4C1E-B914-C005147A5969}"/>
              </a:ext>
            </a:extLst>
          </p:cNvPr>
          <p:cNvSpPr txBox="1"/>
          <p:nvPr/>
        </p:nvSpPr>
        <p:spPr>
          <a:xfrm>
            <a:off x="-6885243" y="19489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Servicios:</a:t>
            </a:r>
          </a:p>
        </p:txBody>
      </p:sp>
      <p:sp>
        <p:nvSpPr>
          <p:cNvPr id="35" name="CuadroTexto 34">
            <a:extLst>
              <a:ext uri="{FF2B5EF4-FFF2-40B4-BE49-F238E27FC236}">
                <a16:creationId xmlns:a16="http://schemas.microsoft.com/office/drawing/2014/main" id="{A08F2FBB-435E-49A4-B482-D49F6A7D852B}"/>
              </a:ext>
            </a:extLst>
          </p:cNvPr>
          <p:cNvSpPr txBox="1"/>
          <p:nvPr/>
        </p:nvSpPr>
        <p:spPr>
          <a:xfrm>
            <a:off x="-6867699" y="2511682"/>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pic>
        <p:nvPicPr>
          <p:cNvPr id="15" name="Imagen 14">
            <a:extLst>
              <a:ext uri="{FF2B5EF4-FFF2-40B4-BE49-F238E27FC236}">
                <a16:creationId xmlns:a16="http://schemas.microsoft.com/office/drawing/2014/main" id="{961CE86B-EAA2-49EF-817C-19F2C923B9D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885243" y="3422712"/>
            <a:ext cx="697496" cy="697496"/>
          </a:xfrm>
          <a:prstGeom prst="rect">
            <a:avLst/>
          </a:prstGeom>
        </p:spPr>
      </p:pic>
      <p:sp>
        <p:nvSpPr>
          <p:cNvPr id="38" name="CuadroTexto 37">
            <a:extLst>
              <a:ext uri="{FF2B5EF4-FFF2-40B4-BE49-F238E27FC236}">
                <a16:creationId xmlns:a16="http://schemas.microsoft.com/office/drawing/2014/main" id="{024F5766-BE14-4B07-AC99-0C924267CD01}"/>
              </a:ext>
            </a:extLst>
          </p:cNvPr>
          <p:cNvSpPr txBox="1"/>
          <p:nvPr/>
        </p:nvSpPr>
        <p:spPr>
          <a:xfrm>
            <a:off x="-6187747" y="3582264"/>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Los servicios extras siguen en desarrollo</a:t>
            </a:r>
          </a:p>
        </p:txBody>
      </p:sp>
      <p:pic>
        <p:nvPicPr>
          <p:cNvPr id="16" name="Imagen 15">
            <a:extLst>
              <a:ext uri="{FF2B5EF4-FFF2-40B4-BE49-F238E27FC236}">
                <a16:creationId xmlns:a16="http://schemas.microsoft.com/office/drawing/2014/main" id="{5FA84AAE-929A-4377-B9CA-3894FA68D267}"/>
              </a:ext>
            </a:extLst>
          </p:cNvPr>
          <p:cNvPicPr>
            <a:picLocks noChangeAspect="1"/>
          </p:cNvPicPr>
          <p:nvPr/>
        </p:nvPicPr>
        <p:blipFill>
          <a:blip r:embed="rId13">
            <a:alphaModFix amt="0"/>
          </a:blip>
          <a:stretch>
            <a:fillRect/>
          </a:stretch>
        </p:blipFill>
        <p:spPr>
          <a:xfrm>
            <a:off x="3747701" y="1865839"/>
            <a:ext cx="4011914" cy="4175970"/>
          </a:xfrm>
          <a:prstGeom prst="rect">
            <a:avLst/>
          </a:prstGeom>
        </p:spPr>
      </p:pic>
      <p:sp>
        <p:nvSpPr>
          <p:cNvPr id="2" name="Círculo: vacío 1">
            <a:extLst>
              <a:ext uri="{FF2B5EF4-FFF2-40B4-BE49-F238E27FC236}">
                <a16:creationId xmlns:a16="http://schemas.microsoft.com/office/drawing/2014/main" id="{EA2D04F6-E369-4A74-8536-17662584EE2A}"/>
              </a:ext>
            </a:extLst>
          </p:cNvPr>
          <p:cNvSpPr/>
          <p:nvPr/>
        </p:nvSpPr>
        <p:spPr>
          <a:xfrm>
            <a:off x="-913586" y="-9348984"/>
            <a:ext cx="21337518" cy="21337518"/>
          </a:xfrm>
          <a:prstGeom prst="donut">
            <a:avLst>
              <a:gd name="adj" fmla="val 47659"/>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sp>
        <p:nvSpPr>
          <p:cNvPr id="36" name="CuadroTexto 35">
            <a:extLst>
              <a:ext uri="{FF2B5EF4-FFF2-40B4-BE49-F238E27FC236}">
                <a16:creationId xmlns:a16="http://schemas.microsoft.com/office/drawing/2014/main" id="{2038A7AB-7630-4004-B80F-AF052DB60B6B}"/>
              </a:ext>
            </a:extLst>
          </p:cNvPr>
          <p:cNvSpPr txBox="1"/>
          <p:nvPr/>
        </p:nvSpPr>
        <p:spPr>
          <a:xfrm>
            <a:off x="5298528" y="1948931"/>
            <a:ext cx="2975281"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Inicio de Sesión:</a:t>
            </a:r>
          </a:p>
        </p:txBody>
      </p:sp>
      <p:sp>
        <p:nvSpPr>
          <p:cNvPr id="37" name="CuadroTexto 36">
            <a:extLst>
              <a:ext uri="{FF2B5EF4-FFF2-40B4-BE49-F238E27FC236}">
                <a16:creationId xmlns:a16="http://schemas.microsoft.com/office/drawing/2014/main" id="{C5A8E037-ADA2-4B58-B0EA-073E8BAE5711}"/>
              </a:ext>
            </a:extLst>
          </p:cNvPr>
          <p:cNvSpPr txBox="1"/>
          <p:nvPr/>
        </p:nvSpPr>
        <p:spPr>
          <a:xfrm>
            <a:off x="5298528" y="2511681"/>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Botón accesible y sencillo de visualizar </a:t>
            </a:r>
          </a:p>
        </p:txBody>
      </p:sp>
    </p:spTree>
    <p:extLst>
      <p:ext uri="{BB962C8B-B14F-4D97-AF65-F5344CB8AC3E}">
        <p14:creationId xmlns:p14="http://schemas.microsoft.com/office/powerpoint/2010/main" val="334776080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400522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23" name="CuadroTexto 22">
            <a:extLst>
              <a:ext uri="{FF2B5EF4-FFF2-40B4-BE49-F238E27FC236}">
                <a16:creationId xmlns:a16="http://schemas.microsoft.com/office/drawing/2014/main" id="{65AEE73E-BE47-4D26-B43A-DB2398E3C931}"/>
              </a:ext>
            </a:extLst>
          </p:cNvPr>
          <p:cNvSpPr txBox="1"/>
          <p:nvPr/>
        </p:nvSpPr>
        <p:spPr>
          <a:xfrm>
            <a:off x="2436827" y="-3665049"/>
            <a:ext cx="4151541"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
        <p:nvSpPr>
          <p:cNvPr id="18" name="CuadroTexto 17">
            <a:extLst>
              <a:ext uri="{FF2B5EF4-FFF2-40B4-BE49-F238E27FC236}">
                <a16:creationId xmlns:a16="http://schemas.microsoft.com/office/drawing/2014/main" id="{1C79FAB2-6677-4889-B323-A312566BCB7C}"/>
              </a:ext>
            </a:extLst>
          </p:cNvPr>
          <p:cNvSpPr txBox="1"/>
          <p:nvPr/>
        </p:nvSpPr>
        <p:spPr>
          <a:xfrm>
            <a:off x="-10781854" y="1948932"/>
            <a:ext cx="5588391"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Componentes principales: </a:t>
            </a:r>
          </a:p>
        </p:txBody>
      </p:sp>
      <p:pic>
        <p:nvPicPr>
          <p:cNvPr id="4" name="Imagen 3">
            <a:extLst>
              <a:ext uri="{FF2B5EF4-FFF2-40B4-BE49-F238E27FC236}">
                <a16:creationId xmlns:a16="http://schemas.microsoft.com/office/drawing/2014/main" id="{B1FBDF7E-D4CE-40A3-87C8-9926F97A46E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63027" y="5060012"/>
            <a:ext cx="1416919" cy="1416919"/>
          </a:xfrm>
          <a:prstGeom prst="rect">
            <a:avLst/>
          </a:prstGeom>
        </p:spPr>
      </p:pic>
      <p:sp>
        <p:nvSpPr>
          <p:cNvPr id="21" name="CuadroTexto 20">
            <a:extLst>
              <a:ext uri="{FF2B5EF4-FFF2-40B4-BE49-F238E27FC236}">
                <a16:creationId xmlns:a16="http://schemas.microsoft.com/office/drawing/2014/main" id="{86FCAE5D-DABC-4B6F-B95C-35530B290750}"/>
              </a:ext>
            </a:extLst>
          </p:cNvPr>
          <p:cNvSpPr txBox="1"/>
          <p:nvPr/>
        </p:nvSpPr>
        <p:spPr>
          <a:xfrm>
            <a:off x="-3206108" y="5503892"/>
            <a:ext cx="1608426"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REACT</a:t>
            </a:r>
          </a:p>
        </p:txBody>
      </p:sp>
      <p:pic>
        <p:nvPicPr>
          <p:cNvPr id="11" name="Imagen 10">
            <a:extLst>
              <a:ext uri="{FF2B5EF4-FFF2-40B4-BE49-F238E27FC236}">
                <a16:creationId xmlns:a16="http://schemas.microsoft.com/office/drawing/2014/main" id="{A0A149B2-66DA-493E-BC16-4D0BB2312C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781854" y="4829529"/>
            <a:ext cx="1647402" cy="1647402"/>
          </a:xfrm>
          <a:prstGeom prst="rect">
            <a:avLst/>
          </a:prstGeom>
        </p:spPr>
      </p:pic>
      <p:sp>
        <p:nvSpPr>
          <p:cNvPr id="22" name="CuadroTexto 21">
            <a:extLst>
              <a:ext uri="{FF2B5EF4-FFF2-40B4-BE49-F238E27FC236}">
                <a16:creationId xmlns:a16="http://schemas.microsoft.com/office/drawing/2014/main" id="{13B9C3C9-7735-4C25-9D8F-1DB98EBA92F6}"/>
              </a:ext>
            </a:extLst>
          </p:cNvPr>
          <p:cNvSpPr txBox="1"/>
          <p:nvPr/>
        </p:nvSpPr>
        <p:spPr>
          <a:xfrm>
            <a:off x="-9088220" y="5371039"/>
            <a:ext cx="2357394"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JavaScript</a:t>
            </a:r>
          </a:p>
        </p:txBody>
      </p:sp>
      <p:pic>
        <p:nvPicPr>
          <p:cNvPr id="13" name="Imagen 12">
            <a:extLst>
              <a:ext uri="{FF2B5EF4-FFF2-40B4-BE49-F238E27FC236}">
                <a16:creationId xmlns:a16="http://schemas.microsoft.com/office/drawing/2014/main" id="{10C870B1-3BF4-468D-88D1-787EAE1A8C30}"/>
              </a:ext>
            </a:extLst>
          </p:cNvPr>
          <p:cNvPicPr>
            <a:picLocks noChangeAspect="1"/>
          </p:cNvPicPr>
          <p:nvPr/>
        </p:nvPicPr>
        <p:blipFill>
          <a:blip r:embed="rId9">
            <a:lum bright="70000" contrast="-70000"/>
            <a:extLst>
              <a:ext uri="{28A0092B-C50C-407E-A947-70E740481C1C}">
                <a14:useLocalDpi xmlns:a14="http://schemas.microsoft.com/office/drawing/2010/main" val="0"/>
              </a:ext>
            </a:extLst>
          </a:blip>
          <a:stretch>
            <a:fillRect/>
          </a:stretch>
        </p:blipFill>
        <p:spPr>
          <a:xfrm>
            <a:off x="-9129264" y="2124618"/>
            <a:ext cx="5878992" cy="3403096"/>
          </a:xfrm>
          <a:prstGeom prst="rect">
            <a:avLst/>
          </a:prstGeom>
          <a:ln>
            <a:noFill/>
          </a:ln>
        </p:spPr>
      </p:pic>
      <p:pic>
        <p:nvPicPr>
          <p:cNvPr id="12" name="Imagen 11">
            <a:extLst>
              <a:ext uri="{FF2B5EF4-FFF2-40B4-BE49-F238E27FC236}">
                <a16:creationId xmlns:a16="http://schemas.microsoft.com/office/drawing/2014/main" id="{B9278C33-8569-4716-B6A3-C197E427290D}"/>
              </a:ext>
            </a:extLst>
          </p:cNvPr>
          <p:cNvPicPr>
            <a:picLocks noChangeAspect="1"/>
          </p:cNvPicPr>
          <p:nvPr/>
        </p:nvPicPr>
        <p:blipFill>
          <a:blip r:embed="rId10">
            <a:alphaModFix amt="0"/>
          </a:blip>
          <a:stretch>
            <a:fillRect/>
          </a:stretch>
        </p:blipFill>
        <p:spPr>
          <a:xfrm>
            <a:off x="756068" y="1062509"/>
            <a:ext cx="10292334" cy="4964603"/>
          </a:xfrm>
          <a:prstGeom prst="rect">
            <a:avLst/>
          </a:prstGeom>
        </p:spPr>
      </p:pic>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6" name="CuadroTexto 25">
            <a:extLst>
              <a:ext uri="{FF2B5EF4-FFF2-40B4-BE49-F238E27FC236}">
                <a16:creationId xmlns:a16="http://schemas.microsoft.com/office/drawing/2014/main" id="{CF5F3675-B89A-4FD7-A92F-752FA69790B7}"/>
              </a:ext>
            </a:extLst>
          </p:cNvPr>
          <p:cNvSpPr txBox="1"/>
          <p:nvPr/>
        </p:nvSpPr>
        <p:spPr>
          <a:xfrm>
            <a:off x="1170229" y="76426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Catálogo:</a:t>
            </a:r>
          </a:p>
        </p:txBody>
      </p:sp>
      <p:sp>
        <p:nvSpPr>
          <p:cNvPr id="28" name="CuadroTexto 27">
            <a:extLst>
              <a:ext uri="{FF2B5EF4-FFF2-40B4-BE49-F238E27FC236}">
                <a16:creationId xmlns:a16="http://schemas.microsoft.com/office/drawing/2014/main" id="{9B0150D7-CAC5-4C11-82D7-B7A0F4F0CF16}"/>
              </a:ext>
            </a:extLst>
          </p:cNvPr>
          <p:cNvSpPr txBox="1"/>
          <p:nvPr/>
        </p:nvSpPr>
        <p:spPr>
          <a:xfrm>
            <a:off x="1170229" y="8383833"/>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encontraremos todos los vehículos en venta disponibles</a:t>
            </a:r>
          </a:p>
        </p:txBody>
      </p:sp>
      <p:sp>
        <p:nvSpPr>
          <p:cNvPr id="31" name="CuadroTexto 30">
            <a:extLst>
              <a:ext uri="{FF2B5EF4-FFF2-40B4-BE49-F238E27FC236}">
                <a16:creationId xmlns:a16="http://schemas.microsoft.com/office/drawing/2014/main" id="{F694E24D-DFB5-4C1E-B914-C005147A5969}"/>
              </a:ext>
            </a:extLst>
          </p:cNvPr>
          <p:cNvSpPr txBox="1"/>
          <p:nvPr/>
        </p:nvSpPr>
        <p:spPr>
          <a:xfrm>
            <a:off x="-6885243" y="1948932"/>
            <a:ext cx="2067419"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Servicios:</a:t>
            </a:r>
          </a:p>
        </p:txBody>
      </p:sp>
      <p:sp>
        <p:nvSpPr>
          <p:cNvPr id="35" name="CuadroTexto 34">
            <a:extLst>
              <a:ext uri="{FF2B5EF4-FFF2-40B4-BE49-F238E27FC236}">
                <a16:creationId xmlns:a16="http://schemas.microsoft.com/office/drawing/2014/main" id="{A08F2FBB-435E-49A4-B482-D49F6A7D852B}"/>
              </a:ext>
            </a:extLst>
          </p:cNvPr>
          <p:cNvSpPr txBox="1"/>
          <p:nvPr/>
        </p:nvSpPr>
        <p:spPr>
          <a:xfrm>
            <a:off x="-6867699" y="2511682"/>
            <a:ext cx="5655571" cy="646331"/>
          </a:xfrm>
          <a:prstGeom prst="rect">
            <a:avLst/>
          </a:prstGeom>
          <a:noFill/>
        </p:spPr>
        <p:txBody>
          <a:bodyPr wrap="square" rtlCol="0">
            <a:spAutoFit/>
          </a:bodyPr>
          <a:lstStyle/>
          <a:p>
            <a:r>
              <a:rPr lang="es-ES" dirty="0">
                <a:solidFill>
                  <a:schemeClr val="bg1"/>
                </a:solidFill>
                <a:latin typeface="Arial Black" panose="020B0A04020102020204" pitchFamily="34" charset="0"/>
              </a:rPr>
              <a:t>Sección donde se encontraran servicios adicionales, como talleres, seguros, etc.</a:t>
            </a:r>
          </a:p>
        </p:txBody>
      </p:sp>
      <p:sp>
        <p:nvSpPr>
          <p:cNvPr id="36" name="CuadroTexto 35">
            <a:extLst>
              <a:ext uri="{FF2B5EF4-FFF2-40B4-BE49-F238E27FC236}">
                <a16:creationId xmlns:a16="http://schemas.microsoft.com/office/drawing/2014/main" id="{2038A7AB-7630-4004-B80F-AF052DB60B6B}"/>
              </a:ext>
            </a:extLst>
          </p:cNvPr>
          <p:cNvSpPr txBox="1"/>
          <p:nvPr/>
        </p:nvSpPr>
        <p:spPr>
          <a:xfrm>
            <a:off x="5392831" y="-1852923"/>
            <a:ext cx="2975281" cy="461665"/>
          </a:xfrm>
          <a:prstGeom prst="rect">
            <a:avLst/>
          </a:prstGeom>
          <a:noFill/>
        </p:spPr>
        <p:txBody>
          <a:bodyPr wrap="square" rtlCol="0">
            <a:spAutoFit/>
          </a:bodyPr>
          <a:lstStyle/>
          <a:p>
            <a:r>
              <a:rPr lang="es-ES" sz="2400" dirty="0">
                <a:solidFill>
                  <a:schemeClr val="bg1"/>
                </a:solidFill>
                <a:latin typeface="Arial Black" panose="020B0A04020102020204" pitchFamily="34" charset="0"/>
              </a:rPr>
              <a:t>Inicio de Sesión:</a:t>
            </a:r>
          </a:p>
        </p:txBody>
      </p:sp>
      <p:sp>
        <p:nvSpPr>
          <p:cNvPr id="37" name="CuadroTexto 36">
            <a:extLst>
              <a:ext uri="{FF2B5EF4-FFF2-40B4-BE49-F238E27FC236}">
                <a16:creationId xmlns:a16="http://schemas.microsoft.com/office/drawing/2014/main" id="{C5A8E037-ADA2-4B58-B0EA-073E8BAE5711}"/>
              </a:ext>
            </a:extLst>
          </p:cNvPr>
          <p:cNvSpPr txBox="1"/>
          <p:nvPr/>
        </p:nvSpPr>
        <p:spPr>
          <a:xfrm>
            <a:off x="5392831" y="-1290173"/>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Botón accesible y sencillo de visualizar </a:t>
            </a:r>
          </a:p>
        </p:txBody>
      </p:sp>
      <p:pic>
        <p:nvPicPr>
          <p:cNvPr id="15" name="Imagen 14">
            <a:extLst>
              <a:ext uri="{FF2B5EF4-FFF2-40B4-BE49-F238E27FC236}">
                <a16:creationId xmlns:a16="http://schemas.microsoft.com/office/drawing/2014/main" id="{961CE86B-EAA2-49EF-817C-19F2C923B9D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885243" y="3422712"/>
            <a:ext cx="697496" cy="697496"/>
          </a:xfrm>
          <a:prstGeom prst="rect">
            <a:avLst/>
          </a:prstGeom>
        </p:spPr>
      </p:pic>
      <p:sp>
        <p:nvSpPr>
          <p:cNvPr id="38" name="CuadroTexto 37">
            <a:extLst>
              <a:ext uri="{FF2B5EF4-FFF2-40B4-BE49-F238E27FC236}">
                <a16:creationId xmlns:a16="http://schemas.microsoft.com/office/drawing/2014/main" id="{024F5766-BE14-4B07-AC99-0C924267CD01}"/>
              </a:ext>
            </a:extLst>
          </p:cNvPr>
          <p:cNvSpPr txBox="1"/>
          <p:nvPr/>
        </p:nvSpPr>
        <p:spPr>
          <a:xfrm>
            <a:off x="-6187747" y="3582264"/>
            <a:ext cx="5655571" cy="369332"/>
          </a:xfrm>
          <a:prstGeom prst="rect">
            <a:avLst/>
          </a:prstGeom>
          <a:noFill/>
        </p:spPr>
        <p:txBody>
          <a:bodyPr wrap="square" rtlCol="0">
            <a:spAutoFit/>
          </a:bodyPr>
          <a:lstStyle/>
          <a:p>
            <a:r>
              <a:rPr lang="es-ES" dirty="0">
                <a:solidFill>
                  <a:schemeClr val="bg1"/>
                </a:solidFill>
                <a:latin typeface="Arial Black" panose="020B0A04020102020204" pitchFamily="34" charset="0"/>
              </a:rPr>
              <a:t>Los servicios extras siguen en desarrollo</a:t>
            </a:r>
          </a:p>
        </p:txBody>
      </p:sp>
      <p:pic>
        <p:nvPicPr>
          <p:cNvPr id="16" name="Imagen 15">
            <a:extLst>
              <a:ext uri="{FF2B5EF4-FFF2-40B4-BE49-F238E27FC236}">
                <a16:creationId xmlns:a16="http://schemas.microsoft.com/office/drawing/2014/main" id="{5FA84AAE-929A-4377-B9CA-3894FA68D267}"/>
              </a:ext>
            </a:extLst>
          </p:cNvPr>
          <p:cNvPicPr>
            <a:picLocks noChangeAspect="1"/>
          </p:cNvPicPr>
          <p:nvPr/>
        </p:nvPicPr>
        <p:blipFill>
          <a:blip r:embed="rId13">
            <a:alphaModFix/>
          </a:blip>
          <a:stretch>
            <a:fillRect/>
          </a:stretch>
        </p:blipFill>
        <p:spPr>
          <a:xfrm>
            <a:off x="3747701" y="1350404"/>
            <a:ext cx="4011914" cy="4175970"/>
          </a:xfrm>
          <a:prstGeom prst="rect">
            <a:avLst/>
          </a:prstGeom>
        </p:spPr>
      </p:pic>
      <p:sp>
        <p:nvSpPr>
          <p:cNvPr id="2" name="Círculo: vacío 1">
            <a:extLst>
              <a:ext uri="{FF2B5EF4-FFF2-40B4-BE49-F238E27FC236}">
                <a16:creationId xmlns:a16="http://schemas.microsoft.com/office/drawing/2014/main" id="{EA2D04F6-E369-4A74-8536-17662584EE2A}"/>
              </a:ext>
            </a:extLst>
          </p:cNvPr>
          <p:cNvSpPr/>
          <p:nvPr/>
        </p:nvSpPr>
        <p:spPr>
          <a:xfrm>
            <a:off x="-4951906" y="-7246047"/>
            <a:ext cx="21337518" cy="21337518"/>
          </a:xfrm>
          <a:prstGeom prst="donut">
            <a:avLst>
              <a:gd name="adj" fmla="val 37795"/>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723355" y="10461018"/>
            <a:ext cx="1713471" cy="1713471"/>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678383" y="11065833"/>
            <a:ext cx="56835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spTree>
    <p:extLst>
      <p:ext uri="{BB962C8B-B14F-4D97-AF65-F5344CB8AC3E}">
        <p14:creationId xmlns:p14="http://schemas.microsoft.com/office/powerpoint/2010/main" val="358495893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3484047"/>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219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14636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4951906" y="-7246047"/>
            <a:ext cx="21337518" cy="21337518"/>
          </a:xfrm>
          <a:prstGeom prst="donut">
            <a:avLst>
              <a:gd name="adj" fmla="val 1961"/>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159459"/>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19975"/>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6804152" y="23667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47963" y="2162774"/>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268958" y="3319724"/>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6804152" y="3790517"/>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spTree>
    <p:extLst>
      <p:ext uri="{BB962C8B-B14F-4D97-AF65-F5344CB8AC3E}">
        <p14:creationId xmlns:p14="http://schemas.microsoft.com/office/powerpoint/2010/main" val="396299833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3484047"/>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4951906" y="-7246047"/>
            <a:ext cx="21337518" cy="21337518"/>
          </a:xfrm>
          <a:prstGeom prst="donut">
            <a:avLst>
              <a:gd name="adj" fmla="val 1961"/>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3355" y="-159459"/>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19975"/>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23667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2162774"/>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47963" y="366574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6583157" y="4136535"/>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spTree>
    <p:extLst>
      <p:ext uri="{BB962C8B-B14F-4D97-AF65-F5344CB8AC3E}">
        <p14:creationId xmlns:p14="http://schemas.microsoft.com/office/powerpoint/2010/main" val="371457927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3484047"/>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6068" y="7420464"/>
            <a:ext cx="1745164" cy="1745164"/>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8031436"/>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sp>
        <p:nvSpPr>
          <p:cNvPr id="2" name="Círculo: vacío 1">
            <a:extLst>
              <a:ext uri="{FF2B5EF4-FFF2-40B4-BE49-F238E27FC236}">
                <a16:creationId xmlns:a16="http://schemas.microsoft.com/office/drawing/2014/main" id="{EA2D04F6-E369-4A74-8536-17662584EE2A}"/>
              </a:ext>
            </a:extLst>
          </p:cNvPr>
          <p:cNvSpPr/>
          <p:nvPr/>
        </p:nvSpPr>
        <p:spPr>
          <a:xfrm>
            <a:off x="-4951906" y="-7246047"/>
            <a:ext cx="21337518" cy="21337518"/>
          </a:xfrm>
          <a:prstGeom prst="donut">
            <a:avLst>
              <a:gd name="adj" fmla="val 1961"/>
            </a:avLst>
          </a:prstGeom>
          <a:solidFill>
            <a:schemeClr val="tx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solidFill>
                <a:schemeClr val="tx1"/>
              </a:solidFill>
            </a:endParaRP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159459"/>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19975"/>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23667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2162774"/>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366574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4136535"/>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spTree>
    <p:extLst>
      <p:ext uri="{BB962C8B-B14F-4D97-AF65-F5344CB8AC3E}">
        <p14:creationId xmlns:p14="http://schemas.microsoft.com/office/powerpoint/2010/main" val="121359626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6068" y="175242"/>
            <a:ext cx="1745164" cy="1745164"/>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78621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3359167" y="7698578"/>
            <a:ext cx="4923452" cy="6053694"/>
          </a:xfrm>
          <a:prstGeom prst="rect">
            <a:avLst/>
          </a:prstGeom>
          <a:noFill/>
          <a:ln>
            <a:noFill/>
          </a:ln>
        </p:spPr>
      </p:pic>
    </p:spTree>
    <p:extLst>
      <p:ext uri="{BB962C8B-B14F-4D97-AF65-F5344CB8AC3E}">
        <p14:creationId xmlns:p14="http://schemas.microsoft.com/office/powerpoint/2010/main" val="258818188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0519"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3359167" y="363655"/>
            <a:ext cx="4923452" cy="6053694"/>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820615" y="-3471024"/>
            <a:ext cx="15497908" cy="15497908"/>
          </a:xfrm>
          <a:prstGeom prst="frame">
            <a:avLst>
              <a:gd name="adj1" fmla="val 3424"/>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155719010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0519"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1290352" y="1826170"/>
            <a:ext cx="9611296" cy="11817694"/>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9505259" y="-8911786"/>
            <a:ext cx="23158210" cy="23158210"/>
          </a:xfrm>
          <a:prstGeom prst="frame">
            <a:avLst>
              <a:gd name="adj1" fmla="val 45324"/>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235397393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109842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762000" y="1004201"/>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762000" y="2351782"/>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96000" y="-1098426"/>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959969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11" name="CuadroTexto 10">
            <a:extLst>
              <a:ext uri="{FF2B5EF4-FFF2-40B4-BE49-F238E27FC236}">
                <a16:creationId xmlns:a16="http://schemas.microsoft.com/office/drawing/2014/main" id="{285733B9-E8BF-4B07-A3D1-CBEE88C2C704}"/>
              </a:ext>
            </a:extLst>
          </p:cNvPr>
          <p:cNvSpPr txBox="1"/>
          <p:nvPr/>
        </p:nvSpPr>
        <p:spPr>
          <a:xfrm>
            <a:off x="762000" y="8170239"/>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spTree>
    <p:extLst>
      <p:ext uri="{BB962C8B-B14F-4D97-AF65-F5344CB8AC3E}">
        <p14:creationId xmlns:p14="http://schemas.microsoft.com/office/powerpoint/2010/main" val="21514377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0519"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1290352" y="1826170"/>
            <a:ext cx="9611296" cy="11817694"/>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6041372" y="-8150105"/>
            <a:ext cx="22500954" cy="23158210"/>
          </a:xfrm>
          <a:prstGeom prst="frame">
            <a:avLst>
              <a:gd name="adj1" fmla="val 45637"/>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355763971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0519"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1290352" y="1826170"/>
            <a:ext cx="9611296" cy="11817694"/>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1402080" y="-8442961"/>
            <a:ext cx="22496705" cy="22445225"/>
          </a:xfrm>
          <a:prstGeom prst="frame">
            <a:avLst>
              <a:gd name="adj1" fmla="val 45637"/>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66050635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0519"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1290352" y="1826170"/>
            <a:ext cx="9611296" cy="11817694"/>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8811527" y="-5910689"/>
            <a:ext cx="22496705" cy="22445225"/>
          </a:xfrm>
          <a:prstGeom prst="frame">
            <a:avLst>
              <a:gd name="adj1" fmla="val 45637"/>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156290107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0519"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1290352" y="1826170"/>
            <a:ext cx="9611296" cy="11817694"/>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3401327" y="-6590123"/>
            <a:ext cx="22496705" cy="22653083"/>
          </a:xfrm>
          <a:prstGeom prst="frame">
            <a:avLst>
              <a:gd name="adj1" fmla="val 45637"/>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20587877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98024"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1290352" y="-4797723"/>
            <a:ext cx="9354202" cy="11501581"/>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8636438" y="-9536643"/>
            <a:ext cx="22146527" cy="23252643"/>
          </a:xfrm>
          <a:prstGeom prst="frame">
            <a:avLst>
              <a:gd name="adj1" fmla="val 45351"/>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171694543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98024"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1290352" y="-4797723"/>
            <a:ext cx="9354202" cy="11501581"/>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6104253" y="-7733632"/>
            <a:ext cx="21555269" cy="21480112"/>
          </a:xfrm>
          <a:prstGeom prst="frame">
            <a:avLst>
              <a:gd name="adj1" fmla="val 45919"/>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402143237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98024"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1290352" y="-4797723"/>
            <a:ext cx="9354202" cy="11501581"/>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4366893" y="-8785192"/>
            <a:ext cx="21555269" cy="20885752"/>
          </a:xfrm>
          <a:prstGeom prst="frame">
            <a:avLst>
              <a:gd name="adj1" fmla="val 47106"/>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206001900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9039535"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98024"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755123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1290352" y="-4797723"/>
            <a:ext cx="9354202" cy="11501581"/>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1989681" y="-9491262"/>
            <a:ext cx="21094812" cy="22308102"/>
          </a:xfrm>
          <a:prstGeom prst="frame">
            <a:avLst>
              <a:gd name="adj1" fmla="val 44975"/>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213688684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98024"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0">
            <a:extLst>
              <a:ext uri="{28A0092B-C50C-407E-A947-70E740481C1C}">
                <a14:useLocalDpi xmlns:a14="http://schemas.microsoft.com/office/drawing/2010/main" val="0"/>
              </a:ext>
            </a:extLst>
          </a:blip>
          <a:srcRect/>
          <a:stretch>
            <a:fillRect/>
          </a:stretch>
        </p:blipFill>
        <p:spPr bwMode="auto">
          <a:xfrm>
            <a:off x="1290352" y="-4797723"/>
            <a:ext cx="9354202" cy="11501581"/>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5875881" y="-4937838"/>
            <a:ext cx="21094812" cy="21195582"/>
          </a:xfrm>
          <a:prstGeom prst="frame">
            <a:avLst>
              <a:gd name="adj1" fmla="val 45986"/>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36453453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5325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478864" y="8585414"/>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98024"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1967166" y="8819590"/>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1290352" y="-4797723"/>
            <a:ext cx="9354202" cy="11501581"/>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2005081" y="-5618302"/>
            <a:ext cx="21359335" cy="21926387"/>
          </a:xfrm>
          <a:prstGeom prst="frame">
            <a:avLst>
              <a:gd name="adj1" fmla="val 44844"/>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40174320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109842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762000" y="1004201"/>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762000" y="2351782"/>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96000" y="-1098426"/>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9599694"/>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sp>
        <p:nvSpPr>
          <p:cNvPr id="11" name="CuadroTexto 10">
            <a:extLst>
              <a:ext uri="{FF2B5EF4-FFF2-40B4-BE49-F238E27FC236}">
                <a16:creationId xmlns:a16="http://schemas.microsoft.com/office/drawing/2014/main" id="{285733B9-E8BF-4B07-A3D1-CBEE88C2C704}"/>
              </a:ext>
            </a:extLst>
          </p:cNvPr>
          <p:cNvSpPr txBox="1"/>
          <p:nvPr/>
        </p:nvSpPr>
        <p:spPr>
          <a:xfrm>
            <a:off x="762000" y="3992795"/>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spTree>
    <p:extLst>
      <p:ext uri="{BB962C8B-B14F-4D97-AF65-F5344CB8AC3E}">
        <p14:creationId xmlns:p14="http://schemas.microsoft.com/office/powerpoint/2010/main" val="29389804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6849914"/>
            <a:ext cx="12192000" cy="18288000"/>
          </a:xfrm>
          <a:prstGeom prst="rect">
            <a:avLst/>
          </a:prstGeom>
        </p:spPr>
      </p:pic>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flipV="1">
            <a:off x="478864" y="317829"/>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98024" y="63439"/>
            <a:ext cx="1150578" cy="1150578"/>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765002" y="-3244684"/>
            <a:ext cx="452046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1967166" y="552005"/>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0800000">
            <a:off x="756068" y="-2462547"/>
            <a:ext cx="1447870" cy="1447870"/>
          </a:xfrm>
          <a:prstGeom prst="rect">
            <a:avLst/>
          </a:prstGeom>
        </p:spPr>
      </p:pic>
      <p:sp>
        <p:nvSpPr>
          <p:cNvPr id="29" name="CuadroTexto 28">
            <a:extLst>
              <a:ext uri="{FF2B5EF4-FFF2-40B4-BE49-F238E27FC236}">
                <a16:creationId xmlns:a16="http://schemas.microsoft.com/office/drawing/2014/main" id="{E4789900-E464-46F1-8064-6FA82B9BB647}"/>
              </a:ext>
            </a:extLst>
          </p:cNvPr>
          <p:cNvSpPr txBox="1"/>
          <p:nvPr/>
        </p:nvSpPr>
        <p:spPr>
          <a:xfrm>
            <a:off x="2436826" y="-2051460"/>
            <a:ext cx="6768134" cy="646331"/>
          </a:xfrm>
          <a:prstGeom prst="rect">
            <a:avLst/>
          </a:prstGeom>
          <a:noFill/>
        </p:spPr>
        <p:txBody>
          <a:bodyPr wrap="square" rtlCol="0">
            <a:spAutoFit/>
          </a:bodyPr>
          <a:lstStyle/>
          <a:p>
            <a:r>
              <a:rPr lang="es-ES" sz="3600" dirty="0">
                <a:solidFill>
                  <a:schemeClr val="bg1"/>
                </a:solidFill>
                <a:latin typeface="Arial Black" panose="020B0A04020102020204" pitchFamily="34" charset="0"/>
              </a:rPr>
              <a:t>Páginas que lo componen</a:t>
            </a:r>
          </a:p>
        </p:txBody>
      </p:sp>
      <p:pic>
        <p:nvPicPr>
          <p:cNvPr id="39" name="Imagen 38">
            <a:extLst>
              <a:ext uri="{FF2B5EF4-FFF2-40B4-BE49-F238E27FC236}">
                <a16:creationId xmlns:a16="http://schemas.microsoft.com/office/drawing/2014/main" id="{8604F263-FB94-4938-9F53-3A9776E2FE9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3355" y="-6590123"/>
            <a:ext cx="1943645" cy="1943645"/>
          </a:xfrm>
          <a:prstGeom prst="rect">
            <a:avLst/>
          </a:prstGeom>
        </p:spPr>
      </p:pic>
      <p:sp>
        <p:nvSpPr>
          <p:cNvPr id="40" name="CuadroTexto 39">
            <a:extLst>
              <a:ext uri="{FF2B5EF4-FFF2-40B4-BE49-F238E27FC236}">
                <a16:creationId xmlns:a16="http://schemas.microsoft.com/office/drawing/2014/main" id="{D409E579-58FC-489C-A628-60FADDF01B4E}"/>
              </a:ext>
            </a:extLst>
          </p:cNvPr>
          <p:cNvSpPr txBox="1"/>
          <p:nvPr/>
        </p:nvSpPr>
        <p:spPr>
          <a:xfrm>
            <a:off x="2757902" y="-5910689"/>
            <a:ext cx="6447058" cy="584775"/>
          </a:xfrm>
          <a:prstGeom prst="rect">
            <a:avLst/>
          </a:prstGeom>
          <a:noFill/>
        </p:spPr>
        <p:txBody>
          <a:bodyPr wrap="square" rtlCol="0">
            <a:spAutoFit/>
          </a:bodyPr>
          <a:lstStyle/>
          <a:p>
            <a:r>
              <a:rPr lang="es-ES" sz="3200" dirty="0">
                <a:solidFill>
                  <a:schemeClr val="bg1"/>
                </a:solidFill>
                <a:latin typeface="Arial Black" panose="020B0A04020102020204" pitchFamily="34" charset="0"/>
              </a:rPr>
              <a:t>Aplicación de escritorio</a:t>
            </a:r>
          </a:p>
        </p:txBody>
      </p:sp>
      <p:sp>
        <p:nvSpPr>
          <p:cNvPr id="42" name="CuadroTexto 41">
            <a:extLst>
              <a:ext uri="{FF2B5EF4-FFF2-40B4-BE49-F238E27FC236}">
                <a16:creationId xmlns:a16="http://schemas.microsoft.com/office/drawing/2014/main" id="{964711B8-3DC9-4E13-848B-1D4EC33735C9}"/>
              </a:ext>
            </a:extLst>
          </p:cNvPr>
          <p:cNvSpPr txBox="1"/>
          <p:nvPr/>
        </p:nvSpPr>
        <p:spPr>
          <a:xfrm>
            <a:off x="1967166" y="-4063882"/>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Desarrollada en Visual Studio</a:t>
            </a:r>
          </a:p>
        </p:txBody>
      </p:sp>
      <p:pic>
        <p:nvPicPr>
          <p:cNvPr id="17" name="Imagen 16">
            <a:extLst>
              <a:ext uri="{FF2B5EF4-FFF2-40B4-BE49-F238E27FC236}">
                <a16:creationId xmlns:a16="http://schemas.microsoft.com/office/drawing/2014/main" id="{0DB8A730-ABBF-40AE-B101-9956C6C3BD2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3355" y="-4267890"/>
            <a:ext cx="1039750" cy="911413"/>
          </a:xfrm>
          <a:prstGeom prst="rect">
            <a:avLst/>
          </a:prstGeom>
        </p:spPr>
      </p:pic>
      <p:pic>
        <p:nvPicPr>
          <p:cNvPr id="27" name="Imagen 26">
            <a:extLst>
              <a:ext uri="{FF2B5EF4-FFF2-40B4-BE49-F238E27FC236}">
                <a16:creationId xmlns:a16="http://schemas.microsoft.com/office/drawing/2014/main" id="{E1E53A8C-7F7B-4697-B987-B10D2127693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09040" y="-2764922"/>
            <a:ext cx="1464806" cy="1464806"/>
          </a:xfrm>
          <a:prstGeom prst="rect">
            <a:avLst/>
          </a:prstGeom>
        </p:spPr>
      </p:pic>
      <p:sp>
        <p:nvSpPr>
          <p:cNvPr id="45" name="CuadroTexto 44">
            <a:extLst>
              <a:ext uri="{FF2B5EF4-FFF2-40B4-BE49-F238E27FC236}">
                <a16:creationId xmlns:a16="http://schemas.microsoft.com/office/drawing/2014/main" id="{E4B07E87-A69D-4556-A76E-48E523D93FF6}"/>
              </a:ext>
            </a:extLst>
          </p:cNvPr>
          <p:cNvSpPr txBox="1"/>
          <p:nvPr/>
        </p:nvSpPr>
        <p:spPr>
          <a:xfrm>
            <a:off x="2073846" y="-2294129"/>
            <a:ext cx="6483879"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C# Como lenguaje Utilizado</a:t>
            </a:r>
          </a:p>
        </p:txBody>
      </p:sp>
      <p:pic>
        <p:nvPicPr>
          <p:cNvPr id="16" name="Imagen 15">
            <a:extLst>
              <a:ext uri="{FF2B5EF4-FFF2-40B4-BE49-F238E27FC236}">
                <a16:creationId xmlns:a16="http://schemas.microsoft.com/office/drawing/2014/main" id="{D95E4941-A5DF-4BA2-8666-4F3FFA33999E}"/>
              </a:ext>
            </a:extLst>
          </p:cNvPr>
          <p:cNvPicPr/>
          <p:nvPr/>
        </p:nvPicPr>
        <p:blipFill>
          <a:blip r:embed="rId11">
            <a:extLst>
              <a:ext uri="{28A0092B-C50C-407E-A947-70E740481C1C}">
                <a14:useLocalDpi xmlns:a14="http://schemas.microsoft.com/office/drawing/2010/main" val="0"/>
              </a:ext>
            </a:extLst>
          </a:blip>
          <a:srcRect/>
          <a:stretch>
            <a:fillRect/>
          </a:stretch>
        </p:blipFill>
        <p:spPr bwMode="auto">
          <a:xfrm>
            <a:off x="1290352" y="-14551943"/>
            <a:ext cx="9354202" cy="11501581"/>
          </a:xfrm>
          <a:prstGeom prst="rect">
            <a:avLst/>
          </a:prstGeom>
          <a:noFill/>
          <a:ln>
            <a:noFill/>
          </a:ln>
        </p:spPr>
      </p:pic>
      <p:sp>
        <p:nvSpPr>
          <p:cNvPr id="4" name="Marco 3">
            <a:extLst>
              <a:ext uri="{FF2B5EF4-FFF2-40B4-BE49-F238E27FC236}">
                <a16:creationId xmlns:a16="http://schemas.microsoft.com/office/drawing/2014/main" id="{2608E2D6-0F1C-475C-A906-0898476A2B7C}"/>
              </a:ext>
            </a:extLst>
          </p:cNvPr>
          <p:cNvSpPr/>
          <p:nvPr/>
        </p:nvSpPr>
        <p:spPr>
          <a:xfrm>
            <a:off x="-2005081" y="-5618302"/>
            <a:ext cx="21359335" cy="21926387"/>
          </a:xfrm>
          <a:prstGeom prst="frame">
            <a:avLst>
              <a:gd name="adj1" fmla="val 607"/>
            </a:avLst>
          </a:prstGeom>
          <a:solidFill>
            <a:schemeClr val="tx1">
              <a:alpha val="8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Tree>
    <p:extLst>
      <p:ext uri="{BB962C8B-B14F-4D97-AF65-F5344CB8AC3E}">
        <p14:creationId xmlns:p14="http://schemas.microsoft.com/office/powerpoint/2010/main" val="157711641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230537"/>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98123" y="1583882"/>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4081203" y="1782367"/>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66761"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14675721"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13266761"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90353"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4473433"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1475506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Tree>
    <p:extLst>
      <p:ext uri="{BB962C8B-B14F-4D97-AF65-F5344CB8AC3E}">
        <p14:creationId xmlns:p14="http://schemas.microsoft.com/office/powerpoint/2010/main" val="6979551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230537"/>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908" y="1583882"/>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8" y="1782367"/>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66761"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14675721"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13266761"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90353"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4473433"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1475506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Tree>
    <p:extLst>
      <p:ext uri="{BB962C8B-B14F-4D97-AF65-F5344CB8AC3E}">
        <p14:creationId xmlns:p14="http://schemas.microsoft.com/office/powerpoint/2010/main" val="52244688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230537"/>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908" y="1583882"/>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8" y="1782367"/>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868"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2436828"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13266761"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90353"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4473433"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1475506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Tree>
    <p:extLst>
      <p:ext uri="{BB962C8B-B14F-4D97-AF65-F5344CB8AC3E}">
        <p14:creationId xmlns:p14="http://schemas.microsoft.com/office/powerpoint/2010/main" val="164431167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230537"/>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908" y="1583882"/>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8" y="1782367"/>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868"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2436828"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13266761"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444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14755063"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Tree>
    <p:extLst>
      <p:ext uri="{BB962C8B-B14F-4D97-AF65-F5344CB8AC3E}">
        <p14:creationId xmlns:p14="http://schemas.microsoft.com/office/powerpoint/2010/main" val="194315517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4B19701-E7A4-6ADA-EAB9-67E5DF256D6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7982" y="-1902046"/>
            <a:ext cx="12192000" cy="18288000"/>
          </a:xfrm>
          <a:prstGeom prst="rect">
            <a:avLst/>
          </a:prstGeom>
        </p:spPr>
      </p:pic>
      <p:sp>
        <p:nvSpPr>
          <p:cNvPr id="6" name="CuadroTexto 5">
            <a:extLst>
              <a:ext uri="{FF2B5EF4-FFF2-40B4-BE49-F238E27FC236}">
                <a16:creationId xmlns:a16="http://schemas.microsoft.com/office/drawing/2014/main" id="{994E8527-0A32-838C-09F4-640FC7C242F1}"/>
              </a:ext>
            </a:extLst>
          </p:cNvPr>
          <p:cNvSpPr txBox="1"/>
          <p:nvPr/>
        </p:nvSpPr>
        <p:spPr>
          <a:xfrm>
            <a:off x="670560" y="-4627985"/>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es DRCars?</a:t>
            </a:r>
          </a:p>
        </p:txBody>
      </p:sp>
      <p:sp>
        <p:nvSpPr>
          <p:cNvPr id="7" name="CuadroTexto 6">
            <a:extLst>
              <a:ext uri="{FF2B5EF4-FFF2-40B4-BE49-F238E27FC236}">
                <a16:creationId xmlns:a16="http://schemas.microsoft.com/office/drawing/2014/main" id="{F9C32256-2209-EDFD-931C-2B578500AEE3}"/>
              </a:ext>
            </a:extLst>
          </p:cNvPr>
          <p:cNvSpPr txBox="1"/>
          <p:nvPr/>
        </p:nvSpPr>
        <p:spPr>
          <a:xfrm>
            <a:off x="670560" y="-3280404"/>
            <a:ext cx="6705600" cy="954107"/>
          </a:xfrm>
          <a:prstGeom prst="rect">
            <a:avLst/>
          </a:prstGeom>
          <a:noFill/>
        </p:spPr>
        <p:txBody>
          <a:bodyPr wrap="square" rtlCol="0">
            <a:spAutoFit/>
          </a:bodyPr>
          <a:lstStyle/>
          <a:p>
            <a:r>
              <a:rPr lang="es-ES" sz="2800" dirty="0">
                <a:solidFill>
                  <a:schemeClr val="bg1"/>
                </a:solidFill>
                <a:latin typeface="Arial Black" panose="020B0A04020102020204" pitchFamily="34" charset="0"/>
              </a:rPr>
              <a:t>Es un software creado a partir de una necesidad</a:t>
            </a:r>
          </a:p>
        </p:txBody>
      </p:sp>
      <p:sp>
        <p:nvSpPr>
          <p:cNvPr id="8" name="CuadroTexto 7">
            <a:extLst>
              <a:ext uri="{FF2B5EF4-FFF2-40B4-BE49-F238E27FC236}">
                <a16:creationId xmlns:a16="http://schemas.microsoft.com/office/drawing/2014/main" id="{077618BD-E75C-4A9C-907E-413ABDB823B8}"/>
              </a:ext>
            </a:extLst>
          </p:cNvPr>
          <p:cNvSpPr txBox="1"/>
          <p:nvPr/>
        </p:nvSpPr>
        <p:spPr>
          <a:xfrm>
            <a:off x="1019908" y="-5089650"/>
            <a:ext cx="5076092" cy="923330"/>
          </a:xfrm>
          <a:prstGeom prst="rect">
            <a:avLst/>
          </a:prstGeom>
          <a:noFill/>
        </p:spPr>
        <p:txBody>
          <a:bodyPr wrap="square" rtlCol="0">
            <a:spAutoFit/>
          </a:bodyPr>
          <a:lstStyle/>
          <a:p>
            <a:r>
              <a:rPr lang="es-ES" sz="5400" dirty="0" err="1">
                <a:solidFill>
                  <a:schemeClr val="bg1"/>
                </a:solidFill>
                <a:latin typeface="Arial Black" panose="020B0A04020102020204" pitchFamily="34" charset="0"/>
              </a:rPr>
              <a:t>DRCars</a:t>
            </a:r>
            <a:endParaRPr lang="es-ES" sz="5400" dirty="0">
              <a:solidFill>
                <a:schemeClr val="bg1"/>
              </a:solidFill>
              <a:latin typeface="Arial Black" panose="020B0A04020102020204" pitchFamily="34" charset="0"/>
            </a:endParaRPr>
          </a:p>
        </p:txBody>
      </p:sp>
      <p:sp>
        <p:nvSpPr>
          <p:cNvPr id="9" name="CuadroTexto 8">
            <a:extLst>
              <a:ext uri="{FF2B5EF4-FFF2-40B4-BE49-F238E27FC236}">
                <a16:creationId xmlns:a16="http://schemas.microsoft.com/office/drawing/2014/main" id="{32143B92-13C3-4626-B6DA-496304154F2C}"/>
              </a:ext>
            </a:extLst>
          </p:cNvPr>
          <p:cNvSpPr txBox="1"/>
          <p:nvPr/>
        </p:nvSpPr>
        <p:spPr>
          <a:xfrm>
            <a:off x="6004560" y="-6730612"/>
            <a:ext cx="5462954" cy="584775"/>
          </a:xfrm>
          <a:prstGeom prst="rect">
            <a:avLst/>
          </a:prstGeom>
          <a:noFill/>
        </p:spPr>
        <p:txBody>
          <a:bodyPr wrap="square" rtlCol="0">
            <a:spAutoFit/>
          </a:bodyPr>
          <a:lstStyle/>
          <a:p>
            <a:r>
              <a:rPr lang="es-ES" sz="3200" dirty="0" err="1">
                <a:solidFill>
                  <a:schemeClr val="bg1"/>
                </a:solidFill>
                <a:latin typeface="Arial Black" panose="020B0A04020102020204" pitchFamily="34" charset="0"/>
              </a:rPr>
              <a:t>By</a:t>
            </a:r>
            <a:r>
              <a:rPr lang="es-ES" sz="3200" dirty="0">
                <a:solidFill>
                  <a:schemeClr val="bg1"/>
                </a:solidFill>
                <a:latin typeface="Arial Black" panose="020B0A04020102020204" pitchFamily="34" charset="0"/>
              </a:rPr>
              <a:t> Ricardo and Miguel</a:t>
            </a:r>
          </a:p>
        </p:txBody>
      </p:sp>
      <p:sp>
        <p:nvSpPr>
          <p:cNvPr id="10" name="CuadroTexto 9">
            <a:extLst>
              <a:ext uri="{FF2B5EF4-FFF2-40B4-BE49-F238E27FC236}">
                <a16:creationId xmlns:a16="http://schemas.microsoft.com/office/drawing/2014/main" id="{B1B155C1-F59E-488F-92B2-9AB14B2286AC}"/>
              </a:ext>
            </a:extLst>
          </p:cNvPr>
          <p:cNvSpPr txBox="1"/>
          <p:nvPr/>
        </p:nvSpPr>
        <p:spPr>
          <a:xfrm>
            <a:off x="1019908" y="230537"/>
            <a:ext cx="7254240" cy="923330"/>
          </a:xfrm>
          <a:prstGeom prst="rect">
            <a:avLst/>
          </a:prstGeom>
          <a:noFill/>
        </p:spPr>
        <p:txBody>
          <a:bodyPr wrap="square" rtlCol="0">
            <a:spAutoFit/>
          </a:bodyPr>
          <a:lstStyle/>
          <a:p>
            <a:r>
              <a:rPr lang="es-ES" sz="5400" dirty="0">
                <a:solidFill>
                  <a:schemeClr val="bg1"/>
                </a:solidFill>
                <a:latin typeface="Arial Black" panose="020B0A04020102020204" pitchFamily="34" charset="0"/>
              </a:rPr>
              <a:t>¿Que contiene?</a:t>
            </a:r>
          </a:p>
        </p:txBody>
      </p:sp>
      <p:pic>
        <p:nvPicPr>
          <p:cNvPr id="3" name="Imagen 2">
            <a:extLst>
              <a:ext uri="{FF2B5EF4-FFF2-40B4-BE49-F238E27FC236}">
                <a16:creationId xmlns:a16="http://schemas.microsoft.com/office/drawing/2014/main" id="{6D8B519F-F389-4848-8A37-9F38E62A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908" y="1583882"/>
            <a:ext cx="920190" cy="920190"/>
          </a:xfrm>
          <a:prstGeom prst="rect">
            <a:avLst/>
          </a:prstGeom>
        </p:spPr>
      </p:pic>
      <p:sp>
        <p:nvSpPr>
          <p:cNvPr id="23" name="CuadroTexto 22">
            <a:extLst>
              <a:ext uri="{FF2B5EF4-FFF2-40B4-BE49-F238E27FC236}">
                <a16:creationId xmlns:a16="http://schemas.microsoft.com/office/drawing/2014/main" id="{65AEE73E-BE47-4D26-B43A-DB2398E3C931}"/>
              </a:ext>
            </a:extLst>
          </p:cNvPr>
          <p:cNvSpPr txBox="1"/>
          <p:nvPr/>
        </p:nvSpPr>
        <p:spPr>
          <a:xfrm>
            <a:off x="2436828" y="1782367"/>
            <a:ext cx="364119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Web de compra</a:t>
            </a:r>
          </a:p>
        </p:txBody>
      </p:sp>
      <p:sp>
        <p:nvSpPr>
          <p:cNvPr id="25" name="CuadroTexto 24">
            <a:extLst>
              <a:ext uri="{FF2B5EF4-FFF2-40B4-BE49-F238E27FC236}">
                <a16:creationId xmlns:a16="http://schemas.microsoft.com/office/drawing/2014/main" id="{500258B0-8405-4307-AB5D-AAACE139745A}"/>
              </a:ext>
            </a:extLst>
          </p:cNvPr>
          <p:cNvSpPr txBox="1"/>
          <p:nvPr/>
        </p:nvSpPr>
        <p:spPr>
          <a:xfrm>
            <a:off x="670560" y="-4299156"/>
            <a:ext cx="6705600" cy="1384995"/>
          </a:xfrm>
          <a:prstGeom prst="rect">
            <a:avLst/>
          </a:prstGeom>
          <a:noFill/>
        </p:spPr>
        <p:txBody>
          <a:bodyPr wrap="square" rtlCol="0">
            <a:spAutoFit/>
          </a:bodyPr>
          <a:lstStyle/>
          <a:p>
            <a:r>
              <a:rPr lang="es-ES" sz="2800" dirty="0">
                <a:solidFill>
                  <a:schemeClr val="bg1"/>
                </a:solidFill>
                <a:latin typeface="Arial Black" panose="020B0A04020102020204" pitchFamily="34" charset="0"/>
              </a:rPr>
              <a:t>Pensado y diseñado para una empresa de importación y venta de vehículos</a:t>
            </a:r>
          </a:p>
        </p:txBody>
      </p:sp>
      <p:pic>
        <p:nvPicPr>
          <p:cNvPr id="26" name="Imagen 25">
            <a:extLst>
              <a:ext uri="{FF2B5EF4-FFF2-40B4-BE49-F238E27FC236}">
                <a16:creationId xmlns:a16="http://schemas.microsoft.com/office/drawing/2014/main" id="{99830248-7248-4768-A8DC-1208F96235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7868" y="2746734"/>
            <a:ext cx="1079432" cy="1079432"/>
          </a:xfrm>
          <a:prstGeom prst="rect">
            <a:avLst/>
          </a:prstGeom>
        </p:spPr>
      </p:pic>
      <p:sp>
        <p:nvSpPr>
          <p:cNvPr id="28" name="CuadroTexto 27">
            <a:extLst>
              <a:ext uri="{FF2B5EF4-FFF2-40B4-BE49-F238E27FC236}">
                <a16:creationId xmlns:a16="http://schemas.microsoft.com/office/drawing/2014/main" id="{10047F87-58FA-4E36-86D9-2065C070EFF4}"/>
              </a:ext>
            </a:extLst>
          </p:cNvPr>
          <p:cNvSpPr txBox="1"/>
          <p:nvPr/>
        </p:nvSpPr>
        <p:spPr>
          <a:xfrm>
            <a:off x="2436828" y="3024840"/>
            <a:ext cx="548797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Aplicación de escritorio</a:t>
            </a:r>
          </a:p>
        </p:txBody>
      </p:sp>
      <p:pic>
        <p:nvPicPr>
          <p:cNvPr id="30" name="Imagen 29">
            <a:extLst>
              <a:ext uri="{FF2B5EF4-FFF2-40B4-BE49-F238E27FC236}">
                <a16:creationId xmlns:a16="http://schemas.microsoft.com/office/drawing/2014/main" id="{1BF0C698-B393-4BDB-B1E6-DEFAEBEF2B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flipV="1">
            <a:off x="948526" y="5425777"/>
            <a:ext cx="991572" cy="991572"/>
          </a:xfrm>
          <a:prstGeom prst="rect">
            <a:avLst/>
          </a:prstGeom>
        </p:spPr>
      </p:pic>
      <p:pic>
        <p:nvPicPr>
          <p:cNvPr id="32" name="Imagen 31">
            <a:extLst>
              <a:ext uri="{FF2B5EF4-FFF2-40B4-BE49-F238E27FC236}">
                <a16:creationId xmlns:a16="http://schemas.microsoft.com/office/drawing/2014/main" id="{AA7B0F6E-BA5D-4B10-A507-46DFE3D25A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27868" y="4068828"/>
            <a:ext cx="1061720" cy="1061720"/>
          </a:xfrm>
          <a:prstGeom prst="rect">
            <a:avLst/>
          </a:prstGeom>
        </p:spPr>
      </p:pic>
      <p:sp>
        <p:nvSpPr>
          <p:cNvPr id="33" name="CuadroTexto 32">
            <a:extLst>
              <a:ext uri="{FF2B5EF4-FFF2-40B4-BE49-F238E27FC236}">
                <a16:creationId xmlns:a16="http://schemas.microsoft.com/office/drawing/2014/main" id="{07C74976-0B36-4331-B0EE-E78DA8F306B2}"/>
              </a:ext>
            </a:extLst>
          </p:cNvPr>
          <p:cNvSpPr txBox="1"/>
          <p:nvPr/>
        </p:nvSpPr>
        <p:spPr>
          <a:xfrm>
            <a:off x="2444788" y="4338078"/>
            <a:ext cx="4033420"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Base de Datos SQL</a:t>
            </a:r>
          </a:p>
        </p:txBody>
      </p:sp>
      <p:sp>
        <p:nvSpPr>
          <p:cNvPr id="34" name="CuadroTexto 33">
            <a:extLst>
              <a:ext uri="{FF2B5EF4-FFF2-40B4-BE49-F238E27FC236}">
                <a16:creationId xmlns:a16="http://schemas.microsoft.com/office/drawing/2014/main" id="{F855569C-E33F-4437-B158-659175DC86EB}"/>
              </a:ext>
            </a:extLst>
          </p:cNvPr>
          <p:cNvSpPr txBox="1"/>
          <p:nvPr/>
        </p:nvSpPr>
        <p:spPr>
          <a:xfrm>
            <a:off x="2436828" y="5659953"/>
            <a:ext cx="7093252" cy="523220"/>
          </a:xfrm>
          <a:prstGeom prst="rect">
            <a:avLst/>
          </a:prstGeom>
          <a:noFill/>
        </p:spPr>
        <p:txBody>
          <a:bodyPr wrap="square" rtlCol="0">
            <a:spAutoFit/>
          </a:bodyPr>
          <a:lstStyle/>
          <a:p>
            <a:r>
              <a:rPr lang="es-ES" sz="2800" dirty="0">
                <a:solidFill>
                  <a:schemeClr val="bg1"/>
                </a:solidFill>
                <a:latin typeface="Arial Black" panose="020B0A04020102020204" pitchFamily="34" charset="0"/>
              </a:rPr>
              <a:t>API RESTfull para la interconexión</a:t>
            </a:r>
          </a:p>
        </p:txBody>
      </p:sp>
    </p:spTree>
    <p:extLst>
      <p:ext uri="{BB962C8B-B14F-4D97-AF65-F5344CB8AC3E}">
        <p14:creationId xmlns:p14="http://schemas.microsoft.com/office/powerpoint/2010/main" val="37067722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778</TotalTime>
  <Words>1812</Words>
  <Application>Microsoft Office PowerPoint</Application>
  <PresentationFormat>Panorámica</PresentationFormat>
  <Paragraphs>419</Paragraphs>
  <Slides>40</Slides>
  <Notes>29</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40</vt:i4>
      </vt:variant>
    </vt:vector>
  </HeadingPairs>
  <TitlesOfParts>
    <vt:vector size="45" baseType="lpstr">
      <vt:lpstr>Arial</vt:lpstr>
      <vt:lpstr>Arial Black</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Ricardo Romero Lobato</dc:creator>
  <cp:lastModifiedBy>Ricardo</cp:lastModifiedBy>
  <cp:revision>56</cp:revision>
  <dcterms:created xsi:type="dcterms:W3CDTF">2025-06-12T21:28:14Z</dcterms:created>
  <dcterms:modified xsi:type="dcterms:W3CDTF">2025-06-16T21:30:34Z</dcterms:modified>
</cp:coreProperties>
</file>

<file path=docProps/thumbnail.jpeg>
</file>